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79" r:id="rId6"/>
    <p:sldId id="260" r:id="rId7"/>
    <p:sldId id="266" r:id="rId8"/>
    <p:sldId id="262" r:id="rId9"/>
    <p:sldId id="281" r:id="rId10"/>
    <p:sldId id="282" r:id="rId11"/>
    <p:sldId id="280" r:id="rId12"/>
    <p:sldId id="267" r:id="rId13"/>
    <p:sldId id="283" r:id="rId14"/>
    <p:sldId id="268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 descr="jougyekert_logo_4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25750" y="5877272"/>
            <a:ext cx="2894722" cy="804089"/>
          </a:xfrm>
          <a:prstGeom prst="rect">
            <a:avLst/>
          </a:prstGeom>
        </p:spPr>
      </p:pic>
      <p:pic>
        <p:nvPicPr>
          <p:cNvPr id="8" name="Kép 7" descr="cia_logo_hu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5373216"/>
            <a:ext cx="1368152" cy="1368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96099-2684-49CC-A919-30C83AD3F5A5}" type="datetimeFigureOut">
              <a:rPr lang="hu-HU" smtClean="0"/>
              <a:pPr/>
              <a:t>2016.02.23.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C577-A314-45C6-B4B8-C6FA6F2BB49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gyekert.hu/" TargetMode="External"/><Relationship Id="rId2" Type="http://schemas.openxmlformats.org/officeDocument/2006/relationships/hyperlink" Target="http://www.civiliranytu.h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seh.balazs@civiliranytu.h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hu-HU" dirty="0" smtClean="0"/>
              <a:t>Vállalati futócsapatok</a:t>
            </a:r>
            <a:r>
              <a:rPr lang="hu-HU" dirty="0" smtClean="0"/>
              <a:t> </a:t>
            </a:r>
            <a:r>
              <a:rPr lang="hu-HU" dirty="0" smtClean="0"/>
              <a:t>a Jó Ügyekért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Cseh Balázs</a:t>
            </a:r>
          </a:p>
          <a:p>
            <a:r>
              <a:rPr lang="hu-HU" dirty="0" smtClean="0"/>
              <a:t>Civil Iránytű Alapítvány</a:t>
            </a:r>
          </a:p>
          <a:p>
            <a:r>
              <a:rPr lang="hu-HU" dirty="0" err="1" smtClean="0">
                <a:hlinkClick r:id="rId2"/>
              </a:rPr>
              <a:t>www.civiliranytu.hu</a:t>
            </a:r>
            <a:endParaRPr lang="hu-HU" dirty="0" smtClean="0"/>
          </a:p>
          <a:p>
            <a:r>
              <a:rPr lang="hu-HU" dirty="0" err="1" smtClean="0">
                <a:hlinkClick r:id="rId3"/>
              </a:rPr>
              <a:t>www.jougyekert.hu</a:t>
            </a:r>
            <a:r>
              <a:rPr lang="hu-HU" dirty="0" smtClean="0"/>
              <a:t> </a:t>
            </a:r>
          </a:p>
        </p:txBody>
      </p:sp>
      <p:pic>
        <p:nvPicPr>
          <p:cNvPr id="4" name="Kép 3" descr="cia_logo_h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60648"/>
            <a:ext cx="1944216" cy="1944216"/>
          </a:xfrm>
          <a:prstGeom prst="rect">
            <a:avLst/>
          </a:prstGeom>
        </p:spPr>
      </p:pic>
      <p:pic>
        <p:nvPicPr>
          <p:cNvPr id="5" name="Kép 4" descr="jougyekert_logo_4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692696"/>
            <a:ext cx="3717032" cy="103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sapatok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0328"/>
            <a:ext cx="6408712" cy="4808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Miért jó a vállalatoknak?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</a:t>
            </a:r>
            <a:r>
              <a:rPr lang="hu-HU" dirty="0" smtClean="0"/>
              <a:t>ktív dolgozói kapcsolódási lehetőség vállalati CSR tevékenységhez</a:t>
            </a:r>
          </a:p>
          <a:p>
            <a:r>
              <a:rPr lang="hu-HU" dirty="0" smtClean="0"/>
              <a:t>Kapcsolódási lehetőség egyéb önkéntes programokhoz</a:t>
            </a:r>
          </a:p>
          <a:p>
            <a:r>
              <a:rPr lang="hu-HU" dirty="0" smtClean="0"/>
              <a:t>Vállalati támogatások </a:t>
            </a:r>
            <a:r>
              <a:rPr lang="hu-HU" dirty="0" err="1" smtClean="0"/>
              <a:t>matching</a:t>
            </a:r>
            <a:r>
              <a:rPr lang="hu-HU" dirty="0" smtClean="0"/>
              <a:t> </a:t>
            </a:r>
            <a:r>
              <a:rPr lang="hu-HU" dirty="0" err="1" smtClean="0"/>
              <a:t>fundként</a:t>
            </a:r>
            <a:r>
              <a:rPr lang="hu-HU" dirty="0" smtClean="0"/>
              <a:t> való működtetése – kétszeres bevétel a támogatott szervezeteknek</a:t>
            </a:r>
          </a:p>
          <a:p>
            <a:r>
              <a:rPr lang="hu-HU" dirty="0" smtClean="0"/>
              <a:t>Sikerek és büszkeség kommunikálása vállalaton belül és kívül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</a:t>
            </a:r>
            <a:r>
              <a:rPr lang="hu-HU" dirty="0" smtClean="0"/>
              <a:t> lehetnek Jó Ügyek?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B</a:t>
            </a:r>
            <a:r>
              <a:rPr lang="hu-HU" dirty="0" smtClean="0"/>
              <a:t>ármilyen civil szervezet, amely valamely projektjéhez anyagi támogatásokat gyűjt</a:t>
            </a:r>
            <a:endParaRPr lang="hu-HU" dirty="0" smtClean="0"/>
          </a:p>
          <a:p>
            <a:r>
              <a:rPr lang="hu-HU" dirty="0" smtClean="0"/>
              <a:t>Ha az adott szervezetnek még nincs KKK felülete, </a:t>
            </a:r>
            <a:r>
              <a:rPr lang="hu-HU" smtClean="0"/>
              <a:t>a Jóügyekért.hu </a:t>
            </a:r>
            <a:r>
              <a:rPr lang="hu-HU" dirty="0" smtClean="0"/>
              <a:t>létre tudja hozni</a:t>
            </a:r>
            <a:endParaRPr lang="hu-HU" dirty="0" smtClean="0"/>
          </a:p>
          <a:p>
            <a:r>
              <a:rPr lang="hu-HU" dirty="0" smtClean="0"/>
              <a:t>Egy csapat akár több célra/</a:t>
            </a:r>
            <a:r>
              <a:rPr lang="hu-HU" dirty="0" err="1" smtClean="0"/>
              <a:t>szervezetetnek</a:t>
            </a:r>
            <a:r>
              <a:rPr lang="hu-HU" dirty="0" smtClean="0"/>
              <a:t> is gyűjthet</a:t>
            </a:r>
          </a:p>
          <a:p>
            <a:r>
              <a:rPr lang="hu-HU" dirty="0" smtClean="0"/>
              <a:t>A szervezetekkel kapcsolatos egyeztetést a Jóügyekért.hu csapata végzi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csinál a Jóügyekért.hu?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507288" cy="4525963"/>
          </a:xfrm>
        </p:spPr>
        <p:txBody>
          <a:bodyPr/>
          <a:lstStyle/>
          <a:p>
            <a:r>
              <a:rPr lang="hu-HU" dirty="0" smtClean="0"/>
              <a:t>Üzemelteti és fejleszti a rendszert</a:t>
            </a:r>
          </a:p>
          <a:p>
            <a:r>
              <a:rPr lang="hu-HU" dirty="0" smtClean="0"/>
              <a:t>Tanácsadással segíti a Követeket, Jó Ügyeket és vállalatokat</a:t>
            </a:r>
          </a:p>
          <a:p>
            <a:r>
              <a:rPr lang="hu-HU" dirty="0" smtClean="0"/>
              <a:t>Az adományok közvetlenül a támogatott civil szervezetekhez érkeznek</a:t>
            </a:r>
          </a:p>
          <a:p>
            <a:r>
              <a:rPr lang="hu-HU" dirty="0" smtClean="0"/>
              <a:t>Visszajelzést kér és ad a Követek és adományozók felé a Jó Ügyek megvalósulásáról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520280"/>
          </a:xfrm>
        </p:spPr>
        <p:txBody>
          <a:bodyPr>
            <a:normAutofit/>
          </a:bodyPr>
          <a:lstStyle/>
          <a:p>
            <a:r>
              <a:rPr lang="hu-HU" dirty="0" smtClean="0"/>
              <a:t>Cseh Balázs</a:t>
            </a:r>
          </a:p>
          <a:p>
            <a:r>
              <a:rPr lang="hu-HU" dirty="0" err="1" smtClean="0">
                <a:hlinkClick r:id="rId2"/>
              </a:rPr>
              <a:t>cseh.balazs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civiliranytu.hu</a:t>
            </a:r>
            <a:endParaRPr lang="hu-HU" dirty="0" smtClean="0"/>
          </a:p>
          <a:p>
            <a:r>
              <a:rPr lang="hu-HU" dirty="0" smtClean="0"/>
              <a:t>06-20-468-9593</a:t>
            </a:r>
            <a:endParaRPr lang="hu-HU" dirty="0" smtClean="0"/>
          </a:p>
        </p:txBody>
      </p:sp>
      <p:pic>
        <p:nvPicPr>
          <p:cNvPr id="4" name="Kép 3" descr="cia_logo_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0648"/>
            <a:ext cx="1944216" cy="1944216"/>
          </a:xfrm>
          <a:prstGeom prst="rect">
            <a:avLst/>
          </a:prstGeom>
        </p:spPr>
      </p:pic>
      <p:pic>
        <p:nvPicPr>
          <p:cNvPr id="5" name="Kép 4" descr="jougyekert_logo_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692696"/>
            <a:ext cx="3717032" cy="1032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Peer-to-peer</a:t>
            </a:r>
            <a:r>
              <a:rPr lang="hu-HU" dirty="0" smtClean="0"/>
              <a:t> / KKK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http://jougyekert.hu/images/jougyekert_vegleges20130625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700808"/>
            <a:ext cx="9096375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Új ké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4128"/>
            <a:ext cx="9144000" cy="4809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Új kép (1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1061"/>
            <a:ext cx="9144000" cy="521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Új kép (2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162" y="0"/>
            <a:ext cx="82156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a Jó Ügyeknek?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Adományok a szervezet által kitűzött célok megvalósításához</a:t>
            </a:r>
          </a:p>
          <a:p>
            <a:r>
              <a:rPr lang="hu-HU" dirty="0" smtClean="0"/>
              <a:t>Nem csak pénzt hoz, hanem a képviselt szervezet hitelességét és jó hírét is erősíti</a:t>
            </a:r>
          </a:p>
          <a:p>
            <a:r>
              <a:rPr lang="hu-HU" dirty="0" smtClean="0"/>
              <a:t>Nem kell hozzá reklámra költeni</a:t>
            </a:r>
          </a:p>
          <a:p>
            <a:r>
              <a:rPr lang="hu-HU" dirty="0" smtClean="0"/>
              <a:t>Nem kell hozzá ismertség - kisebb szervezetek is lehetnek nagyon sikeresek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 Követnek lenni?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26896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Mert jó érzés segíteni egy Jó Ügynek</a:t>
            </a:r>
          </a:p>
          <a:p>
            <a:r>
              <a:rPr lang="hu-HU" dirty="0" smtClean="0"/>
              <a:t>Mert jó érzés köszönetet és bíztatást kapni a barátoktól, ismerősöktől</a:t>
            </a:r>
          </a:p>
          <a:p>
            <a:r>
              <a:rPr lang="hu-HU" dirty="0" smtClean="0"/>
              <a:t>Mert két verseny lehet teljesíteni egyszerre – kétszeres büszkeség </a:t>
            </a:r>
            <a:r>
              <a:rPr lang="hu-HU" dirty="0" smtClean="0"/>
              <a:t>érzése</a:t>
            </a:r>
          </a:p>
          <a:p>
            <a:r>
              <a:rPr lang="hu-HU" dirty="0" smtClean="0"/>
              <a:t>Futócsapat</a:t>
            </a:r>
            <a:r>
              <a:rPr lang="hu-HU" dirty="0" smtClean="0"/>
              <a:t> </a:t>
            </a:r>
            <a:r>
              <a:rPr lang="hu-HU" dirty="0" smtClean="0"/>
              <a:t>tagjaként </a:t>
            </a:r>
            <a:r>
              <a:rPr lang="hu-HU" dirty="0" smtClean="0"/>
              <a:t>egy futást </a:t>
            </a:r>
            <a:r>
              <a:rPr lang="hu-HU" dirty="0" smtClean="0"/>
              <a:t>kiegészítő közös cél, ami csapatmunkát igényel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Futó Követ csapatok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484984"/>
          </a:xfrm>
        </p:spPr>
        <p:txBody>
          <a:bodyPr/>
          <a:lstStyle/>
          <a:p>
            <a:pPr lvl="0"/>
            <a:r>
              <a:rPr lang="hu-HU" dirty="0"/>
              <a:t>Csapatok (vállalati, baráti, </a:t>
            </a:r>
            <a:r>
              <a:rPr lang="hu-HU" dirty="0" err="1"/>
              <a:t>stb</a:t>
            </a:r>
            <a:r>
              <a:rPr lang="hu-HU" dirty="0"/>
              <a:t>) létrehozása, csapatleírás megjelenítése (képpel, logóval)</a:t>
            </a:r>
          </a:p>
          <a:p>
            <a:pPr lvl="0"/>
            <a:r>
              <a:rPr lang="hu-HU" dirty="0"/>
              <a:t>Követek kampányai a csapathoz </a:t>
            </a:r>
            <a:r>
              <a:rPr lang="hu-HU" dirty="0" smtClean="0"/>
              <a:t>rendelhetőek</a:t>
            </a:r>
            <a:endParaRPr lang="hu-HU" dirty="0"/>
          </a:p>
          <a:p>
            <a:pPr lvl="0"/>
            <a:r>
              <a:rPr lang="hu-HU" dirty="0"/>
              <a:t>A csapat, csapattagok és összesített eredményük közös megjelenítése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sroom.electrolux.com/hu/wp-content/common/photos_hungary/vivicitta-csa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024336" cy="2268252"/>
          </a:xfrm>
          <a:prstGeom prst="rect">
            <a:avLst/>
          </a:prstGeom>
          <a:noFill/>
        </p:spPr>
      </p:pic>
      <p:pic>
        <p:nvPicPr>
          <p:cNvPr id="7" name="Kép 6" descr="futocsapa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08087"/>
            <a:ext cx="6561905" cy="35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266</Words>
  <Application>Microsoft Office PowerPoint</Application>
  <PresentationFormat>Diavetítés a képernyőre (4:3 oldalarány)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Vállalati futócsapatok a Jó Ügyekért</vt:lpstr>
      <vt:lpstr>Peer-to-peer / KKK</vt:lpstr>
      <vt:lpstr>3. dia</vt:lpstr>
      <vt:lpstr>4. dia</vt:lpstr>
      <vt:lpstr>5. dia</vt:lpstr>
      <vt:lpstr>Miért jó a Jó Ügyeknek?</vt:lpstr>
      <vt:lpstr>Miért jó Követnek lenni?</vt:lpstr>
      <vt:lpstr>Futó Követ csapatok</vt:lpstr>
      <vt:lpstr>9. dia</vt:lpstr>
      <vt:lpstr>10. dia</vt:lpstr>
      <vt:lpstr>Miért jó a vállalatoknak?</vt:lpstr>
      <vt:lpstr>Mik lehetnek Jó Ügyek?</vt:lpstr>
      <vt:lpstr>Mit csinál a Jóügyekért.hu?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Futónagykövetek a Jó Ügyekért</dc:title>
  <dc:creator>Cseh-Balazs</dc:creator>
  <cp:lastModifiedBy>Cseh-Balazs</cp:lastModifiedBy>
  <cp:revision>20</cp:revision>
  <dcterms:created xsi:type="dcterms:W3CDTF">2016-02-19T18:38:58Z</dcterms:created>
  <dcterms:modified xsi:type="dcterms:W3CDTF">2016-02-23T16:48:38Z</dcterms:modified>
</cp:coreProperties>
</file>