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3EFF29-6219-4930-B9F9-E0B38F4D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AAA80C9-7D5E-4A9D-8543-18CA2CC91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2497E1-8141-415D-8C8C-208B6B8B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5FF097-4F0D-4F3D-987D-1E19E4F4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92B8F6-8939-45DA-BEC2-5CCEB91C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51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5ECF30-BB6F-4110-A635-2EAC145D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2A765E4-D848-4871-826D-C4BECAE63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42D7D7D-ADCB-462C-B31F-EF69681B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0D9F688-5ED4-4A66-AD29-7E5F4405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CFAFB7-DA6A-4613-8F78-D46CA56D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22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C878991-F101-476F-BE4C-73F394F88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060D0E3-8ADE-4B76-B311-E7B85BEA7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4CB941-0D67-466B-8B54-1072B660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59DB0A4-69DF-4023-A34E-B0B07F0C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99F94F8-0F44-4AE4-B41C-0F7D3FB1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26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99C0C4-3E35-496A-92AC-25482C64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A9B6E3-28A8-473B-A3A1-5263751B9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D26ABF6-35F7-4DBA-9917-6862D196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E1DE38-BCF8-44A7-A376-3CFA5448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8F844C-AE6A-465C-8941-DA1161D8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4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7241F3-F918-438D-B350-9B3C677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D0B98AA-CF83-4AEE-BF35-6138AA79F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5F4043-D60A-4AD7-A5A5-0C5A87E0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8779E49-C905-4C61-800B-63E7CEA7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AF1B8BD-416D-412F-9EBC-B4C13916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26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98C4B2-C81F-4F03-889D-9E01A2F3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9F86C0-3C72-4E15-8BDD-A40D2A9E1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24476BD-1F99-4B9E-B58C-85DA243E5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0EEE39D-8FF0-4806-87AB-16075372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F468D77-3339-4964-A472-19BA2F99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D520762-44F4-47A8-B4C1-344B323E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40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CDFB81-4511-4112-B029-E5F5D9BE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BCDF50A-E6FA-4C03-8534-93A4DCF35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E40E345-E21B-420E-819F-0C3882B28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C725508-B2BC-464A-A621-9DE14F883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0CE4FA3-7767-421F-8E1B-EF781CC53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2F9DDD7-6B5D-4BCC-A658-A6B90C72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BA0890B-C0D1-4FC4-96C1-0B3B9FE2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0E167F0-86E7-4507-B824-DDA35A54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68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6B5FBB-F813-424A-8AEF-EE4A46C3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BB5F522-6096-48CF-AC22-B7A132885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DCD5775-1B28-46F5-AAE1-002F4099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D1266CF-5E3F-4A07-B60E-5E838383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33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ADA415A-E758-459F-B8ED-3E801EF8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B7F6039-AB62-445C-A886-B7F3A88F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EB3FD9D-C5AB-4A6F-A23C-AE8263BB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66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F74E6E-E08B-4355-BEBB-D0E720DD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0DF15A-8055-4155-8F3B-F7FAC6225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4DCE2E6-5547-4199-A138-47D4F6FB5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A3803FA-3615-4674-9E83-6D55A826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97D654A-8EDB-4707-B8F3-B8B30286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6969916-C04F-4132-A589-05EB41CC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5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D4F9E9-CE9C-43BE-9B7E-518FCF8C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BDEC815-38A3-4FF6-B2C1-1FC9FBE2B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9170537-D069-488C-9517-37BC5D036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91EC5D-42C9-49D0-9A05-AFE7DA943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AACFE15-456E-4EB8-8477-5540A44C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4015A9-B9BC-4814-904C-2A94E7B4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321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8A124F5-3DD7-4097-BF24-18AA11EEC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8AB759-4C2D-4DDD-A5AE-6DB7AC29E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1DEE2BF-B048-40C9-BF8C-34FBE8B45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F119-144B-4C00-B8E7-7E2D59590440}" type="datetimeFigureOut">
              <a:rPr lang="hu-HU" smtClean="0"/>
              <a:t>2021. 10. 22.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44D3AD3-084F-4B0B-AABC-8C91F5D1A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9423842-AE3F-4C9F-8656-4DDC08E5E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DA0C-F9E9-4521-8B70-49746B2DA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5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7F29D38-E1DB-42E9-A4DD-C66A9A29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4"/>
            <a:ext cx="6714699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Futamregisztrációs nevezés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7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 sikerült, a „Nevezések” menüpontban található a visszaigazolás erről: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9139" y="2552926"/>
            <a:ext cx="6252326" cy="1752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7387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D8CAF98-535A-47E1-8EC8-E42468FB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Bizonyos versenyeken a nevezés után futamot is kell választani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470F12-FC5C-4C61-AAED-08A12F460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FFFFFF"/>
                </a:solidFill>
              </a:rPr>
              <a:t>Olyan eseményeken, ahol nem tömeges indítás van, és a pálya miatt korlátozni kell az egyszerre  futók számát, külön futamokban indítjuk a versenyzőket.</a:t>
            </a:r>
          </a:p>
          <a:p>
            <a:pPr marL="0" indent="0">
              <a:buNone/>
            </a:pP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8" name="Tartalom helye 3">
            <a:extLst>
              <a:ext uri="{FF2B5EF4-FFF2-40B4-BE49-F238E27FC236}">
                <a16:creationId xmlns:a16="http://schemas.microsoft.com/office/drawing/2014/main" id="{74E3E0CF-3954-4763-9B8C-25B45D00E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FFFFFF"/>
                </a:solidFill>
              </a:rPr>
              <a:t>Ilyen például:</a:t>
            </a:r>
          </a:p>
          <a:p>
            <a:pPr>
              <a:buFontTx/>
              <a:buChar char="-"/>
            </a:pPr>
            <a:r>
              <a:rPr lang="hu-HU" dirty="0" err="1">
                <a:solidFill>
                  <a:srgbClr val="FFFFFF"/>
                </a:solidFill>
              </a:rPr>
              <a:t>Brutálfutás</a:t>
            </a:r>
            <a:endParaRPr lang="hu-HU" dirty="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hu-HU" dirty="0">
                <a:solidFill>
                  <a:srgbClr val="FFFFFF"/>
                </a:solidFill>
              </a:rPr>
              <a:t>Stadionfutás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FFFF"/>
                </a:solidFill>
              </a:rPr>
              <a:t>Lépcsőfutás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FF"/>
                </a:solidFill>
              </a:rPr>
              <a:t>Liget akadályfutás</a:t>
            </a:r>
            <a:endParaRPr lang="hu-HU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hu-HU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29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Ilyenkor a verseny nevezésekor ez jelenik meg: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1351597"/>
            <a:ext cx="7225748" cy="415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6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Először a versenyre kell nevezni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38200" y="2940602"/>
            <a:ext cx="10515599" cy="22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4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Nevezés után a „Nevezések” menüpontban látható a rajtszám, ami e-</a:t>
            </a:r>
            <a:r>
              <a:rPr lang="hu-HU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mailbenis</a:t>
            </a:r>
            <a:r>
              <a:rPr lang="hu-HU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megérkezik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48300" y="1905000"/>
            <a:ext cx="56769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8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Ezt a rajtszámot kell beírni a futamregisztrácó során a „Regisztrálok” gombra kattintva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38200" y="2993181"/>
            <a:ext cx="10515599" cy="218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2626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Ezt a rajtszámot kell beírni a futamregisztrácó során, és a „Tovább” gombra kattintani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502428" y="963214"/>
            <a:ext cx="7225748" cy="4931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17175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Megjelennek a választható futamok.</a:t>
            </a:r>
            <a:br>
              <a:rPr lang="hu-H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hu-H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Amit kiválasztottunk, zöldre vált.</a:t>
            </a:r>
            <a:br>
              <a:rPr lang="hu-H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hu-H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Kattints a „Foglalás” gombra!</a:t>
            </a:r>
            <a:endParaRPr lang="en-US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9139" y="963214"/>
            <a:ext cx="6252326" cy="4931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18207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5163C83-0E6A-4F46-BBDC-DFA50A2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Ezen az oldalon tudod véglegesíteni a választott futamot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4BD99B2-005C-4FE4-97E5-3BD22036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9139" y="1014616"/>
            <a:ext cx="6252326" cy="4828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6242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143</Words>
  <Application>Microsoft Office PowerPoint</Application>
  <PresentationFormat>Szélesvásznú</PresentationFormat>
  <Paragraphs>16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Futamregisztrációs nevezés</vt:lpstr>
      <vt:lpstr>Bizonyos versenyeken a nevezés után futamot is kell választani</vt:lpstr>
      <vt:lpstr>Ilyenkor a verseny nevezésekor ez jelenik meg:</vt:lpstr>
      <vt:lpstr>Először a versenyre kell nevezni</vt:lpstr>
      <vt:lpstr>Nevezés után a „Nevezések” menüpontban látható a rajtszám, ami e-mailbenis megérkezik</vt:lpstr>
      <vt:lpstr>Ezt a rajtszámot kell beírni a futamregisztrácó során a „Regisztrálok” gombra kattintva</vt:lpstr>
      <vt:lpstr>Ezt a rajtszámot kell beírni a futamregisztrácó során, és a „Tovább” gombra kattintani</vt:lpstr>
      <vt:lpstr>Megjelennek a választható futamok. Amit kiválasztottunk, zöldre vált. Kattints a „Foglalás” gombra!</vt:lpstr>
      <vt:lpstr>Ezen az oldalon tudod véglegesíteni a választott futamot</vt:lpstr>
      <vt:lpstr>Ha sikerült, a „Nevezések” menüpontban található a visszaigazolás erről: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Futamregisztrációs nevezés</dc:title>
  <dc:creator>EDU_ZEPD_9151@diakoffice.onmicrosoft.com</dc:creator>
  <cp:lastModifiedBy>EDU_ZEPD_9151@diakoffice.onmicrosoft.com</cp:lastModifiedBy>
  <cp:revision>2</cp:revision>
  <dcterms:created xsi:type="dcterms:W3CDTF">2021-10-21T12:39:01Z</dcterms:created>
  <dcterms:modified xsi:type="dcterms:W3CDTF">2021-10-22T10:37:30Z</dcterms:modified>
</cp:coreProperties>
</file>