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C3EFF29-6219-4930-B9F9-E0B38F4D14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6AAA80C9-7D5E-4A9D-8543-18CA2CC915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42497E1-8141-415D-8C8C-208B6B8B4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F119-144B-4C00-B8E7-7E2D59590440}" type="datetimeFigureOut">
              <a:rPr lang="hu-HU" smtClean="0"/>
              <a:t>2021. 10. 22.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45FF097-4F0D-4F3D-987D-1E19E4F4B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092B8F6-8939-45DA-BEC2-5CCEB91C4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DA0C-F9E9-4521-8B70-49746B2DA38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51512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A5ECF30-BB6F-4110-A635-2EAC145D3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B2A765E4-D848-4871-826D-C4BECAE63A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D42D7D7D-ADCB-462C-B31F-EF69681B0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F119-144B-4C00-B8E7-7E2D59590440}" type="datetimeFigureOut">
              <a:rPr lang="hu-HU" smtClean="0"/>
              <a:t>2021. 10. 22.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C0D9F688-5ED4-4A66-AD29-7E5F4405A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90CFAFB7-DA6A-4613-8F78-D46CA56DC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DA0C-F9E9-4521-8B70-49746B2DA38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41227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FC878991-F101-476F-BE4C-73F394F88B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0060D0E3-8ADE-4B76-B311-E7B85BEA78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804CB941-0D67-466B-8B54-1072B6604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F119-144B-4C00-B8E7-7E2D59590440}" type="datetimeFigureOut">
              <a:rPr lang="hu-HU" smtClean="0"/>
              <a:t>2021. 10. 22.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459DB0A4-69DF-4023-A34E-B0B07F0CF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699F94F8-0F44-4AE4-B41C-0F7D3FB19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DA0C-F9E9-4521-8B70-49746B2DA38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28266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399C0C4-3E35-496A-92AC-25482C64A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4A9B6E3-28A8-473B-A3A1-5263751B96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7D26ABF6-35F7-4DBA-9917-6862D1961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F119-144B-4C00-B8E7-7E2D59590440}" type="datetimeFigureOut">
              <a:rPr lang="hu-HU" smtClean="0"/>
              <a:t>2021. 10. 22.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7E1DE38-BCF8-44A7-A376-3CFA5448D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578F844C-AE6A-465C-8941-DA1161D89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DA0C-F9E9-4521-8B70-49746B2DA38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30493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77241F3-F918-438D-B350-9B3C67782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2D0B98AA-CF83-4AEE-BF35-6138AA79F5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A5F4043-D60A-4AD7-A5A5-0C5A87E0D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F119-144B-4C00-B8E7-7E2D59590440}" type="datetimeFigureOut">
              <a:rPr lang="hu-HU" smtClean="0"/>
              <a:t>2021. 10. 22.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8779E49-C905-4C61-800B-63E7CEA79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AAF1B8BD-416D-412F-9EBC-B4C139162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DA0C-F9E9-4521-8B70-49746B2DA38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3262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698C4B2-C81F-4F03-889D-9E01A2F31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99F86C0-3C72-4E15-8BDD-A40D2A9E16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424476BD-1F99-4B9E-B58C-85DA243E58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E0EEE39D-8FF0-4806-87AB-160753728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F119-144B-4C00-B8E7-7E2D59590440}" type="datetimeFigureOut">
              <a:rPr lang="hu-HU" smtClean="0"/>
              <a:t>2021. 10. 22.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5F468D77-3339-4964-A472-19BA2F991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6D520762-44F4-47A8-B4C1-344B323EC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DA0C-F9E9-4521-8B70-49746B2DA38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62403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2CDFB81-4511-4112-B029-E5F5D9BE7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6BCDF50A-E6FA-4C03-8534-93A4DCF359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0E40E345-E21B-420E-819F-0C3882B28D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DC725508-B2BC-464A-A621-9DE14F883D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70CE4FA3-7767-421F-8E1B-EF781CC53A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B2F9DDD7-6B5D-4BCC-A658-A6B90C72E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F119-144B-4C00-B8E7-7E2D59590440}" type="datetimeFigureOut">
              <a:rPr lang="hu-HU" smtClean="0"/>
              <a:t>2021. 10. 22.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4BA0890B-C0D1-4FC4-96C1-0B3B9FE25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80E167F0-86E7-4507-B824-DDA35A54D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DA0C-F9E9-4521-8B70-49746B2DA38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3768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D6B5FBB-F813-424A-8AEF-EE4A46C3F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5BB5F522-6096-48CF-AC22-B7A132885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F119-144B-4C00-B8E7-7E2D59590440}" type="datetimeFigureOut">
              <a:rPr lang="hu-HU" smtClean="0"/>
              <a:t>2021. 10. 22.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4DCD5775-1B28-46F5-AAE1-002F4099E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BD1266CF-5E3F-4A07-B60E-5E8383833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DA0C-F9E9-4521-8B70-49746B2DA38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10334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9ADA415A-E758-459F-B8ED-3E801EF82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F119-144B-4C00-B8E7-7E2D59590440}" type="datetimeFigureOut">
              <a:rPr lang="hu-HU" smtClean="0"/>
              <a:t>2021. 10. 22.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AB7F6039-AB62-445C-A886-B7F3A88F0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2EB3FD9D-C5AB-4A6F-A23C-AE8263BB3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DA0C-F9E9-4521-8B70-49746B2DA38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30663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FF74E6E-E08B-4355-BEBB-D0E720DD2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60DF15A-8055-4155-8F3B-F7FAC6225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4DCE2E6-5547-4199-A138-47D4F6FB56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3A3803FA-3615-4674-9E83-6D55A8265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F119-144B-4C00-B8E7-7E2D59590440}" type="datetimeFigureOut">
              <a:rPr lang="hu-HU" smtClean="0"/>
              <a:t>2021. 10. 22.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D97D654A-8EDB-4707-B8F3-B8B30286D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E6969916-C04F-4132-A589-05EB41CCE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DA0C-F9E9-4521-8B70-49746B2DA38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67553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BD4F9E9-CE9C-43BE-9B7E-518FCF8CC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CBDEC815-38A3-4FF6-B2C1-1FC9FBE2B7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89170537-D069-488C-9517-37BC5D0361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DA91EC5D-42C9-49D0-9A05-AFE7DA943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F119-144B-4C00-B8E7-7E2D59590440}" type="datetimeFigureOut">
              <a:rPr lang="hu-HU" smtClean="0"/>
              <a:t>2021. 10. 22.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BAACFE15-456E-4EB8-8477-5540A44CC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614015A9-B9BC-4814-904C-2A94E7B4F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DA0C-F9E9-4521-8B70-49746B2DA38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03214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F8A124F5-3DD7-4097-BF24-18AA11EEC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2B8AB759-4C2D-4DDD-A5AE-6DB7AC29E7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A1DEE2BF-B048-40C9-BF8C-34FBE8B45C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CF119-144B-4C00-B8E7-7E2D59590440}" type="datetimeFigureOut">
              <a:rPr lang="hu-HU" smtClean="0"/>
              <a:t>2021. 10. 22.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344D3AD3-084F-4B0B-AABC-8C91F5D1A1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C9423842-AE3F-4C9F-8656-4DDC08E5E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2DA0C-F9E9-4521-8B70-49746B2DA38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085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577D6B2E-37A3-429E-A37C-F30ED6487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1723" y="-1"/>
            <a:ext cx="12225953" cy="6868071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41959" y="-3"/>
            <a:ext cx="11772269" cy="6868074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83000"/>
                </a:schemeClr>
              </a:gs>
              <a:gs pos="100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5200" y="0"/>
            <a:ext cx="3623374" cy="686807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064D5D5-227B-4F66-9AEA-46F570E79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5875" y="-3"/>
            <a:ext cx="12233581" cy="6868076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73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46B67A4-D328-4747-A82B-65E84FA46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4484334" y="-861824"/>
            <a:ext cx="6861931" cy="8597859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27000"/>
                </a:srgb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993193">
            <a:off x="1186972" y="1089049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6000"/>
                </a:schemeClr>
              </a:gs>
              <a:gs pos="85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07F29D38-E1DB-42E9-A4DD-C66A9A290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2567" y="818984"/>
            <a:ext cx="6714699" cy="317868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Futamregisztrációs nevezés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4490110"/>
            <a:ext cx="12217710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9759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05163C83-0E6A-4F46-BBDC-DFA50A2E0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41" y="2767106"/>
            <a:ext cx="2880828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Ha sikerült, a „Nevezések” menüpontban található a visszaigazolás erről:</a:t>
            </a:r>
            <a:endParaRPr lang="en-US" sz="28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84BD99B2-005C-4FE4-97E5-3BD2203675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89139" y="2552926"/>
            <a:ext cx="6252326" cy="17521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173872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0F24D38-B79E-44B4-830E-043F45D96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4D8CAF98-535A-47E1-8EC8-E42468FBB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0742"/>
            <a:ext cx="10515600" cy="1325563"/>
          </a:xfrm>
        </p:spPr>
        <p:txBody>
          <a:bodyPr>
            <a:normAutofit/>
          </a:bodyPr>
          <a:lstStyle/>
          <a:p>
            <a:r>
              <a:rPr lang="hu-HU">
                <a:solidFill>
                  <a:srgbClr val="FFFFFF"/>
                </a:solidFill>
              </a:rPr>
              <a:t>Bizonyos versenyeken a nevezés után futamot is kell választani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C469874-256B-45B3-A79C-7591B4BA1E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D470F12-FC5C-4C61-AAED-08A12F460D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66345"/>
            <a:ext cx="5097780" cy="39106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>
                <a:solidFill>
                  <a:srgbClr val="FFFFFF"/>
                </a:solidFill>
              </a:rPr>
              <a:t>Olyan eseményeken, ahol nem tömeges indítás van, és a pálya miatt korlátozni kell az egyszerre  futók számát, külön futamokban indítjuk a versenyzőket.</a:t>
            </a:r>
          </a:p>
          <a:p>
            <a:pPr marL="0" indent="0">
              <a:buNone/>
            </a:pPr>
            <a:endParaRPr lang="hu-HU" sz="2400" dirty="0">
              <a:solidFill>
                <a:srgbClr val="FFFFFF"/>
              </a:solidFill>
            </a:endParaRPr>
          </a:p>
        </p:txBody>
      </p:sp>
      <p:sp>
        <p:nvSpPr>
          <p:cNvPr id="8" name="Tartalom helye 3">
            <a:extLst>
              <a:ext uri="{FF2B5EF4-FFF2-40B4-BE49-F238E27FC236}">
                <a16:creationId xmlns:a16="http://schemas.microsoft.com/office/drawing/2014/main" id="{74E3E0CF-3954-4763-9B8C-25B45D00E2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6020" y="2266345"/>
            <a:ext cx="5097780" cy="39106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>
                <a:solidFill>
                  <a:srgbClr val="FFFFFF"/>
                </a:solidFill>
              </a:rPr>
              <a:t>Ilyen például:</a:t>
            </a:r>
          </a:p>
          <a:p>
            <a:pPr>
              <a:buFontTx/>
              <a:buChar char="-"/>
            </a:pPr>
            <a:r>
              <a:rPr lang="hu-HU" dirty="0" err="1">
                <a:solidFill>
                  <a:srgbClr val="FFFFFF"/>
                </a:solidFill>
              </a:rPr>
              <a:t>Brutálfutás</a:t>
            </a:r>
            <a:endParaRPr lang="hu-HU" dirty="0">
              <a:solidFill>
                <a:srgbClr val="FFFFFF"/>
              </a:solidFill>
            </a:endParaRPr>
          </a:p>
          <a:p>
            <a:pPr>
              <a:buFontTx/>
              <a:buChar char="-"/>
            </a:pPr>
            <a:r>
              <a:rPr lang="hu-HU" dirty="0">
                <a:solidFill>
                  <a:srgbClr val="FFFFFF"/>
                </a:solidFill>
              </a:rPr>
              <a:t>Stadionfutás</a:t>
            </a:r>
          </a:p>
          <a:p>
            <a:pPr>
              <a:buFontTx/>
              <a:buChar char="-"/>
            </a:pPr>
            <a:r>
              <a:rPr lang="hu-HU" dirty="0">
                <a:solidFill>
                  <a:srgbClr val="FFFFFF"/>
                </a:solidFill>
              </a:rPr>
              <a:t>Lépcsőfutás</a:t>
            </a:r>
          </a:p>
          <a:p>
            <a:pPr>
              <a:buFontTx/>
              <a:buChar char="-"/>
            </a:pPr>
            <a:r>
              <a:rPr lang="hu-HU">
                <a:solidFill>
                  <a:srgbClr val="FFFFFF"/>
                </a:solidFill>
              </a:rPr>
              <a:t>Liget akadályfutás</a:t>
            </a:r>
            <a:endParaRPr lang="hu-HU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hu-HU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6298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05163C83-0E6A-4F46-BBDC-DFA50A2E0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41" y="2767106"/>
            <a:ext cx="2880828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Ilyenkor a verseny nevezésekor ez jelenik meg:</a:t>
            </a:r>
          </a:p>
        </p:txBody>
      </p: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84BD99B2-005C-4FE4-97E5-3BD2203675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02428" y="1351597"/>
            <a:ext cx="7225748" cy="4154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868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5163C83-0E6A-4F46-BBDC-DFA50A2E0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91090"/>
            <a:ext cx="10515599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Először a versenyre kell nevezni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170E346-B98B-43A6-A4DA-D36FF6328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032938" y="-6032938"/>
            <a:ext cx="126124" cy="12192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84BD99B2-005C-4FE4-97E5-3BD2203675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838200" y="2940602"/>
            <a:ext cx="10515599" cy="228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743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05163C83-0E6A-4F46-BBDC-DFA50A2E0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41" y="2767106"/>
            <a:ext cx="2880828" cy="3071906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hu-HU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Nevezés után a „Nevezések” menüpontban látható a rajtszám, ami e-</a:t>
            </a:r>
            <a:r>
              <a:rPr lang="hu-HU" sz="3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mailbenis</a:t>
            </a:r>
            <a:r>
              <a:rPr lang="hu-HU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megérkezik</a:t>
            </a:r>
            <a:endParaRPr lang="en-US" sz="32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84BD99B2-005C-4FE4-97E5-3BD2203675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48300" y="1905000"/>
            <a:ext cx="5676900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983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5163C83-0E6A-4F46-BBDC-DFA50A2E0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91090"/>
            <a:ext cx="10515599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Ezt a rajtszámot kell beírni a futamregisztrácó során a „Regisztrálok” gombra kattintva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ACDB3CA-62BA-4187-A0BD-732DFF7102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032938" y="-6032938"/>
            <a:ext cx="126124" cy="12192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84BD99B2-005C-4FE4-97E5-3BD2203675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838200" y="2993181"/>
            <a:ext cx="10515599" cy="21819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926269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05163C83-0E6A-4F46-BBDC-DFA50A2E0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41" y="2767106"/>
            <a:ext cx="2880828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1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Ezt a rajtszámot kell beírni a futamregisztrácó során, és a „Tovább” gombra kattintani</a:t>
            </a:r>
          </a:p>
        </p:txBody>
      </p: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84BD99B2-005C-4FE4-97E5-3BD2203675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4502428" y="963214"/>
            <a:ext cx="7225748" cy="49315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4171757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05163C83-0E6A-4F46-BBDC-DFA50A2E0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41" y="2767106"/>
            <a:ext cx="2880828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Megjelennek a választható futamok.</a:t>
            </a:r>
            <a:br>
              <a:rPr lang="hu-HU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hu-HU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Amit kiválasztottunk, zöldre vált.</a:t>
            </a:r>
            <a:br>
              <a:rPr lang="hu-HU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hu-HU" sz="2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Kattints a „Foglalás” gombra!</a:t>
            </a:r>
            <a:endParaRPr lang="en-US" sz="24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84BD99B2-005C-4FE4-97E5-3BD2203675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89139" y="963214"/>
            <a:ext cx="6252326" cy="49315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2182074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05163C83-0E6A-4F46-BBDC-DFA50A2E0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41" y="2767106"/>
            <a:ext cx="2880828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Ezen az oldalon tudod véglegesíteni a választott futamot</a:t>
            </a:r>
            <a:endParaRPr lang="en-US" sz="28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84BD99B2-005C-4FE4-97E5-3BD2203675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89139" y="1014616"/>
            <a:ext cx="6252326" cy="48287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2462426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143</Words>
  <Application>Microsoft Office PowerPoint</Application>
  <PresentationFormat>Szélesvásznú</PresentationFormat>
  <Paragraphs>16</Paragraphs>
  <Slides>10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Office-téma</vt:lpstr>
      <vt:lpstr>Futamregisztrációs nevezés</vt:lpstr>
      <vt:lpstr>Bizonyos versenyeken a nevezés után futamot is kell választani</vt:lpstr>
      <vt:lpstr>Ilyenkor a verseny nevezésekor ez jelenik meg:</vt:lpstr>
      <vt:lpstr>Először a versenyre kell nevezni</vt:lpstr>
      <vt:lpstr>Nevezés után a „Nevezések” menüpontban látható a rajtszám, ami e-mailbenis megérkezik</vt:lpstr>
      <vt:lpstr>Ezt a rajtszámot kell beírni a futamregisztrácó során a „Regisztrálok” gombra kattintva</vt:lpstr>
      <vt:lpstr>Ezt a rajtszámot kell beírni a futamregisztrácó során, és a „Tovább” gombra kattintani</vt:lpstr>
      <vt:lpstr>Megjelennek a választható futamok. Amit kiválasztottunk, zöldre vált. Kattints a „Foglalás” gombra!</vt:lpstr>
      <vt:lpstr>Ezen az oldalon tudod véglegesíteni a választott futamot</vt:lpstr>
      <vt:lpstr>Ha sikerült, a „Nevezések” menüpontban található a visszaigazolás erről: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Futamregisztrációs nevezés</dc:title>
  <dc:creator>EDU_ZEPD_9151@diakoffice.onmicrosoft.com</dc:creator>
  <cp:lastModifiedBy>EDU_ZEPD_9151@diakoffice.onmicrosoft.com</cp:lastModifiedBy>
  <cp:revision>2</cp:revision>
  <dcterms:created xsi:type="dcterms:W3CDTF">2021-10-21T12:39:01Z</dcterms:created>
  <dcterms:modified xsi:type="dcterms:W3CDTF">2021-10-22T10:37:30Z</dcterms:modified>
</cp:coreProperties>
</file>