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AF507F-F3CA-4BA9-945A-6855D2EA2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69FE942-FFF0-4657-A008-479DA57D8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A1DE11-B3C4-4CBE-9ED6-79FF9DFC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7A8D855-7513-45B3-9404-02585FEBA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DAF72F7-344F-442A-90EC-0EE5B779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383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A33A6A6-4708-46DD-84E0-E188EF4A7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9AEBB27-A514-492D-862B-4832F1BA4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A91547F-06BF-4CEF-B26B-DBCC8BF20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C902F39-BD27-492D-B459-44B8B0C86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577618C-23D5-4683-956D-1F8756ED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214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B528048-F943-4FDC-848F-6D1B24322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5A7D7BB-AA3D-46BE-A0A5-B549CDB79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3EF2F97-6725-4AE0-9E5A-BE3B66EA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B9A0D42-DDFD-4B61-8B62-B51F3D77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70EA604-CA5E-4978-A188-13EE17F7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059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91E0D1-D040-4A7B-904E-F1266D2D5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CB0B8C-965A-4F4E-BE46-93A40ACF3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7ED82D4-93E8-4A3C-B5F7-61579F835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627AE16-4CCD-4DB2-BC2A-5BB68650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AD9893B-F4EC-4D52-8BC9-A1FA0B9A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933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EE89F13-54EC-4F21-B0EC-8FE8751A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B99B66D-1735-40E7-9CBA-3AAF416A1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B5A9AA1-1555-4B0B-80B8-14B36742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A1F438B-B29D-4026-9594-A61EDA77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D1BAEB4-A10E-46E6-A115-3351974B7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033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7F8541-6785-4409-AFE5-E099A01A3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189BC3-DA41-47C0-8B24-663D0D642B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7BB9F50-8E2C-492E-9562-66023EE02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F8E122A-7EDB-4C2F-B0DB-5A7101095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B920F61-BF68-4484-A726-6D6EBCAE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98EC6D8-26F6-4ABB-A8A3-7D9F7EAE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58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F7250C-A2BA-4D90-BA00-1D0D97F4D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BDEE72D-F7B0-43B1-BDB1-11BBB97B5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6788254-51E3-4611-BFC0-E9C387CB3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1161081-B5C5-4981-B449-D4A7154C3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9EBA45AA-32FF-411E-843B-ABCBEF67D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AB26F79-AB3D-4AE5-A38D-812024DE8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91F1FD08-7559-47A9-91AD-D6F27E0F8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0CE2260-CB59-4C96-8876-DB3C6CCF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675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E598A5-8E7B-41A8-99AE-F6A39EF6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123566CA-F79F-4DAA-9E9A-47D5ABA81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2853280-B937-4192-89A5-05EA8981B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D9C48460-68EF-4926-BE33-8CF2C671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52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247E62FF-B7FB-4442-8E97-4527A7F9A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03AAA36B-B12C-4572-96B8-0E64D2B5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338D0F7-4DF8-45F8-A5DD-AEB83CF8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01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9B59C56-D8B5-4C62-9FBF-C04CB2E32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795C063-6940-49DD-830C-1E18C0CD8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14C08EA-709B-476A-ABA8-922288223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DC64FC0-777E-4BBD-9D4F-D38845EC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9C09C8E-7631-4E13-973B-D8F3B0DC1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20BFDB0-5086-483A-A9D1-6DCCCCC74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478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8365F0-F716-4BA0-B6D5-FA61AE459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8874794-884D-436B-86B7-DC6BCAACD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BBA2918-C8E1-460A-BE29-24EEA5B42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9D6341C-FB08-42A3-9C40-2A8089E9B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0776909-0B38-4916-9470-D89DD16E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80FD133-3A87-4E6A-854A-1AEE18AD7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999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932533AF-A93B-4447-A1C9-BAFB7B842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2835994-61DE-4777-950C-8A094D88A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D9C80B0-C1B2-4EC1-8517-CEF9103D3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77ECF-5E4F-4ED5-B852-48B6B7472A82}" type="datetimeFigureOut">
              <a:rPr lang="hu-HU" smtClean="0"/>
              <a:t>2021. 10. 20.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C701A3D-0677-4802-BFAC-A9C9625784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20653E6-51AC-40E7-9150-F6A4DB10A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55527-15BD-4874-B339-02B10D5337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676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nevezes@futanet.h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nevezes@futanet.h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C9C2C83-CC9A-4CF9-8EB5-6CDB6F46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Gyakran ismételt kérdések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7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8F884B8-F7A6-4FDC-B31D-BAD2D600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dirty="0"/>
              <a:t>Csapattagot szeretnék cserélni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8E4847B-9952-429D-88C1-D61AAE32B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Aki intézte a nevezést, meg tudja tenni a csapattag cseréjét az online nevezési oldalon, az ott megadott határidőig (általában az esemény előtti hét péntek éjfélig).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9452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8F884B8-F7A6-4FDC-B31D-BAD2D600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dirty="0"/>
              <a:t>Hogy tudjuk intézni a visszalépést?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8E4847B-9952-429D-88C1-D61AAE32B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Aki intézte a nevezést, vissza tudja léptetni, és </a:t>
            </a:r>
            <a:r>
              <a:rPr lang="hu-HU" dirty="0" err="1"/>
              <a:t>jóváíródik</a:t>
            </a:r>
            <a:r>
              <a:rPr lang="hu-HU" dirty="0"/>
              <a:t> a az egyenlegben, amit újból fel tud használni</a:t>
            </a:r>
          </a:p>
          <a:p>
            <a:pPr marL="0" indent="0">
              <a:buNone/>
            </a:pPr>
            <a:r>
              <a:rPr lang="hu-HU" dirty="0"/>
              <a:t>A visszalépés szabályai megegyeznek a nem céges nevezők szabályaival</a:t>
            </a:r>
          </a:p>
          <a:p>
            <a:pPr marL="0" indent="0">
              <a:buNone/>
            </a:pPr>
            <a:r>
              <a:rPr lang="hu-HU" dirty="0"/>
              <a:t>Az egyenleg a „Kuponok” menüpontban látszódik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331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4BC97EE-903F-444D-9019-E1EB84F58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sz="5400"/>
              <a:t>Nem találja a rendszer azt, akit nevezni szeretnék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artalom helye 2">
            <a:extLst>
              <a:ext uri="{FF2B5EF4-FFF2-40B4-BE49-F238E27FC236}">
                <a16:creationId xmlns:a16="http://schemas.microsoft.com/office/drawing/2014/main" id="{5F9FE5A6-A7EC-4E16-B5FD-0D3B229BA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sz="2200"/>
              <a:t>Nem vitte végig az emailreg folyamatot.</a:t>
            </a:r>
          </a:p>
          <a:p>
            <a:pPr>
              <a:buFontTx/>
              <a:buChar char="-"/>
            </a:pPr>
            <a:r>
              <a:rPr lang="hu-HU" sz="2200"/>
              <a:t>Nem váltotta át a felhasználónevét az e-mail címére</a:t>
            </a:r>
          </a:p>
          <a:p>
            <a:pPr>
              <a:buFontTx/>
              <a:buChar char="-"/>
            </a:pPr>
            <a:r>
              <a:rPr lang="hu-HU" sz="2200"/>
              <a:t>Átváltotta, de nem lépett be az online nevezési oldalra, és nem töltötte ki az adatait és nem mentette el.</a:t>
            </a:r>
          </a:p>
          <a:p>
            <a:pPr>
              <a:buFontTx/>
              <a:buChar char="-"/>
            </a:pPr>
            <a:endParaRPr lang="hu-HU" sz="2200"/>
          </a:p>
          <a:p>
            <a:pPr>
              <a:buFontTx/>
              <a:buChar char="-"/>
            </a:pPr>
            <a:r>
              <a:rPr lang="hu-HU" sz="2200"/>
              <a:t>Teendő: lépjen be a nevezes.futanet.hu oldalon, töltse ki az adatokat és mentse el</a:t>
            </a:r>
          </a:p>
          <a:p>
            <a:pPr marL="0" indent="0">
              <a:buNone/>
            </a:pPr>
            <a:endParaRPr lang="hu-HU" sz="2200"/>
          </a:p>
        </p:txBody>
      </p:sp>
    </p:spTree>
    <p:extLst>
      <p:ext uri="{BB962C8B-B14F-4D97-AF65-F5344CB8AC3E}">
        <p14:creationId xmlns:p14="http://schemas.microsoft.com/office/powerpoint/2010/main" val="143528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D57BC49-A6BF-4FFE-BC07-CA8776395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sz="5400"/>
              <a:t>Minden adatot megad, de nem találja a rendszer a futót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79969D-51F0-40E7-BC97-4EBA1737D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sz="2200"/>
              <a:t>Elég csak a nevet és a születési dátumot vagy a nevet és a  futanet azonosítót beírni</a:t>
            </a:r>
          </a:p>
        </p:txBody>
      </p:sp>
    </p:spTree>
    <p:extLst>
      <p:ext uri="{BB962C8B-B14F-4D97-AF65-F5344CB8AC3E}">
        <p14:creationId xmlns:p14="http://schemas.microsoft.com/office/powerpoint/2010/main" val="277551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6AF2523-FF2C-45B3-937D-EF984246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sz="5400"/>
              <a:t>Nem saját névre szeretném a számlát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84C6395-BBA9-4D24-9237-660EF7387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hu-HU" dirty="0"/>
              <a:t>A fizetés előtt van lehetőség számlázási adatok megadására</a:t>
            </a:r>
          </a:p>
        </p:txBody>
      </p:sp>
    </p:spTree>
    <p:extLst>
      <p:ext uri="{BB962C8B-B14F-4D97-AF65-F5344CB8AC3E}">
        <p14:creationId xmlns:p14="http://schemas.microsoft.com/office/powerpoint/2010/main" val="421032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37806D1-E784-4B27-A015-606322A9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sz="5400" dirty="0"/>
              <a:t>Hogy tudunk </a:t>
            </a:r>
            <a:r>
              <a:rPr lang="hu-HU" sz="5400"/>
              <a:t>résztvenni</a:t>
            </a:r>
            <a:r>
              <a:rPr lang="hu-HU" sz="5400" dirty="0"/>
              <a:t> a „Fut a cég” sorozatban?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F4D216-670D-4513-926D-CC2B0F719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sz="2200"/>
              <a:t>Ha céges egyéni futó vagy csapat szeretne részt venni a Fut a cég sorozatban, nevezéskor minden esetben jelölni kell a nevezéskor "Fut a cég" kategóriát, és beírni a cég nevét.</a:t>
            </a:r>
          </a:p>
        </p:txBody>
      </p:sp>
    </p:spTree>
    <p:extLst>
      <p:ext uri="{BB962C8B-B14F-4D97-AF65-F5344CB8AC3E}">
        <p14:creationId xmlns:p14="http://schemas.microsoft.com/office/powerpoint/2010/main" val="293624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37806D1-E784-4B27-A015-606322A9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sz="4800" dirty="0"/>
              <a:t>Mindig SPURI Aranykártyás  árral neveztünk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F4D216-670D-4513-926D-CC2B0F719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dirty="0"/>
              <a:t>Légy szíves írj a </a:t>
            </a:r>
            <a:r>
              <a:rPr lang="hu-HU" dirty="0">
                <a:hlinkClick r:id="rId2"/>
              </a:rPr>
              <a:t>nevezes@futanet.hu</a:t>
            </a:r>
            <a:r>
              <a:rPr lang="hu-HU" dirty="0"/>
              <a:t> címre, hogy be tudjuk állítani ezt a lehetőséget!</a:t>
            </a:r>
          </a:p>
        </p:txBody>
      </p:sp>
    </p:spTree>
    <p:extLst>
      <p:ext uri="{BB962C8B-B14F-4D97-AF65-F5344CB8AC3E}">
        <p14:creationId xmlns:p14="http://schemas.microsoft.com/office/powerpoint/2010/main" val="298413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8F884B8-F7A6-4FDC-B31D-BAD2D600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sz="5400"/>
              <a:t>Hány embert tudok egyszerre nevezni?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8E4847B-9952-429D-88C1-D61AAE32B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dirty="0"/>
              <a:t>Érdemes a nevezést 30 percen belül kifizetni, mert utána a rendszer elkezdi kitörölgetni a kosárból a nevezéseket, hibát fog mutatni, és nem lehet nevezni.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Ha nagyon sok a nevező érdemes több csoportban intézni a nevezést és fizetést.</a:t>
            </a:r>
          </a:p>
        </p:txBody>
      </p:sp>
    </p:spTree>
    <p:extLst>
      <p:ext uri="{BB962C8B-B14F-4D97-AF65-F5344CB8AC3E}">
        <p14:creationId xmlns:p14="http://schemas.microsoft.com/office/powerpoint/2010/main" val="216513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8F884B8-F7A6-4FDC-B31D-BAD2D600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sz="4800" dirty="0"/>
              <a:t>Megváltozott a futó e-mail címe, mi a teendő?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8E4847B-9952-429D-88C1-D61AAE32B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dirty="0"/>
              <a:t>Lépjen be a saját profiljába és ott tudja módosítani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31816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8F884B8-F7A6-4FDC-B31D-BAD2D600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u-HU" dirty="0"/>
              <a:t>Átvettem a szervezést, de nem látom a kedvezményes nevezési lehetőségeket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8E4847B-9952-429D-88C1-D61AAE32B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Írj a </a:t>
            </a:r>
            <a:r>
              <a:rPr lang="hu-HU" dirty="0">
                <a:hlinkClick r:id="rId2"/>
              </a:rPr>
              <a:t>nevezes@futanet.hu</a:t>
            </a:r>
            <a:r>
              <a:rPr lang="hu-HU" dirty="0"/>
              <a:t> címre, és módosítjuk a beállítást!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664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346</Words>
  <Application>Microsoft Office PowerPoint</Application>
  <PresentationFormat>Szélesvásznú</PresentationFormat>
  <Paragraphs>32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Office-téma</vt:lpstr>
      <vt:lpstr>Gyakran ismételt kérdések</vt:lpstr>
      <vt:lpstr>Nem találja a rendszer azt, akit nevezni szeretnék</vt:lpstr>
      <vt:lpstr>Minden adatot megad, de nem találja a rendszer a futót</vt:lpstr>
      <vt:lpstr>Nem saját névre szeretném a számlát</vt:lpstr>
      <vt:lpstr>Hogy tudunk résztvenni a „Fut a cég” sorozatban?</vt:lpstr>
      <vt:lpstr>Mindig SPURI Aranykártyás  árral neveztünk</vt:lpstr>
      <vt:lpstr>Hány embert tudok egyszerre nevezni?</vt:lpstr>
      <vt:lpstr>Megváltozott a futó e-mail címe, mi a teendő?</vt:lpstr>
      <vt:lpstr>Átvettem a szervezést, de nem látom a kedvezményes nevezési lehetőségeket</vt:lpstr>
      <vt:lpstr>Csapattagot szeretnék cserélni</vt:lpstr>
      <vt:lpstr>Hogy tudjuk intézni a visszalépést?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Gyakran ismételt kérdések</dc:title>
  <dc:creator>EDU_ZEPD_9151@diakoffice.onmicrosoft.com</dc:creator>
  <cp:lastModifiedBy>Holczer Zoltán</cp:lastModifiedBy>
  <cp:revision>2</cp:revision>
  <dcterms:created xsi:type="dcterms:W3CDTF">2021-10-14T14:03:02Z</dcterms:created>
  <dcterms:modified xsi:type="dcterms:W3CDTF">2021-10-20T09:40:58Z</dcterms:modified>
</cp:coreProperties>
</file>