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57" d="100"/>
          <a:sy n="57" d="100"/>
        </p:scale>
        <p:origin x="78" y="11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DDFF802-29D6-47DF-A4C7-0290E6E9C0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C65A74E-4B7F-4DFE-A397-CF11C66962E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4458B0C1-4FF0-4923-A9A2-85F1CFBAF7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5AFFAC9-69C4-4B1F-9814-755AD8C80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419B5C12-D1DE-48F0-BB98-44B754FEE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3985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869D9E0-15B3-489E-95F8-B4BD9DA65B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63FDA508-AB02-4840-99B7-AAA27D5CB74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250EB4CE-C744-4840-97BE-ED457593C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B50C23F0-C23C-4C28-AB78-B6F10FBB4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8591FBA7-F474-4925-86FB-0AFEB5F20A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695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:a16="http://schemas.microsoft.com/office/drawing/2014/main" id="{5AFDD34F-ABF9-4D18-8D75-8E4CF798982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:a16="http://schemas.microsoft.com/office/drawing/2014/main" id="{30547258-0926-4F64-A2CC-B964DB1AFF4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74B3E004-0153-42BA-9AD4-97B17F7F46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48E27609-5BC0-4D0B-9076-723EF29F1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72C0A8CD-3364-4B70-8798-217607BE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86550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60A76C3-7751-4517-B694-3EDAE4476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BAF37B2-DC87-4260-8E7C-A297F77AFE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5A8C2782-D821-441A-B165-44F7FFE798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FC2906D2-6C11-439C-B790-0754301C2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19BB257F-43AE-4ADF-AFC1-3220D49B7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8249061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3A2FF8B-DA8C-46C6-A799-8AFB35CC36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571E7716-B78E-4E9B-9F70-BBE46E6FD89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B82632D1-B4D8-437D-9647-CD6DF06B4B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E4098C8D-28FC-465A-8902-209D9D229B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F74833F1-2343-4F12-94B8-D042B7BFD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5804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9146FA96-C134-4868-A0E9-B93B67B8A8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8F89702A-AF2E-4E2D-BA3F-2755A8E228F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77271FFC-7011-421B-9B17-2A059493CB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226141C4-C1C4-4048-9AB1-DE0CA46227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BFDE3ADA-6190-4215-8CF4-D49BF4F207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5B50CE39-F55E-44BD-A509-CA575189BD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6857294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1FBFA054-3766-4225-BF07-874944A852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F9BA3BC0-9D96-481D-AE01-80CF4ADF31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:a16="http://schemas.microsoft.com/office/drawing/2014/main" id="{2B60DCED-4E3E-4595-A14D-6D55AD3FD5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:a16="http://schemas.microsoft.com/office/drawing/2014/main" id="{DE72ABB0-B415-4DA0-8122-D0F05F668F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:a16="http://schemas.microsoft.com/office/drawing/2014/main" id="{6DC7B7B1-E34A-48D2-9D22-D5B530542D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:a16="http://schemas.microsoft.com/office/drawing/2014/main" id="{1490871C-D57A-4470-8C6D-6962826C1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:a16="http://schemas.microsoft.com/office/drawing/2014/main" id="{064AC793-D311-4B97-AAD3-891A4308F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:a16="http://schemas.microsoft.com/office/drawing/2014/main" id="{9319FC05-5304-4936-AC82-D62F9746CA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312599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82973E02-E2C2-472E-86D7-187B656D6F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:a16="http://schemas.microsoft.com/office/drawing/2014/main" id="{BE64910F-E8C9-4DE5-8BD7-E3C4CF6B5C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:a16="http://schemas.microsoft.com/office/drawing/2014/main" id="{0DB88AD4-238F-4AD8-83A0-4B9E16E617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:a16="http://schemas.microsoft.com/office/drawing/2014/main" id="{782A2D58-CC23-4DA0-81A7-C7E23A617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038982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:a16="http://schemas.microsoft.com/office/drawing/2014/main" id="{CBE8415A-6050-498C-9E98-2E6BFA0894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:a16="http://schemas.microsoft.com/office/drawing/2014/main" id="{39DACFAF-1B34-45A2-A630-F618E4C2A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:a16="http://schemas.microsoft.com/office/drawing/2014/main" id="{1A105026-72CC-427A-BB11-40709324E2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063852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6592228-42F3-471A-B92B-8B7509CFE4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692ACEA6-093E-4ACF-8650-EE3FD635B8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088E3BA6-9F27-4126-9391-1640B2EB6A4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E492B8F1-F6E6-44FE-9CB0-6B22CFA5F0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994D07AF-D394-4102-A15F-59A95735FF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DFDAF425-D7E8-42A7-BF1C-B4D05B4607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748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2EA454C7-6DB3-40B9-B938-4D93F28325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:a16="http://schemas.microsoft.com/office/drawing/2014/main" id="{CE856C5E-5614-46F0-AB90-AC5C680A988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13B1C6DC-1BB7-4F80-A5AC-5A7804F94B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:a16="http://schemas.microsoft.com/office/drawing/2014/main" id="{307E3540-2EA2-481D-8855-7788304EC4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:a16="http://schemas.microsoft.com/office/drawing/2014/main" id="{AD3FBEB1-DF21-492D-9DB4-95325CB6D2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:a16="http://schemas.microsoft.com/office/drawing/2014/main" id="{1A835A56-28BD-4E8C-ACC8-568382ACE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28189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:a16="http://schemas.microsoft.com/office/drawing/2014/main" id="{7D4BF0FA-75F2-4D6E-A063-AD3053E53B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:a16="http://schemas.microsoft.com/office/drawing/2014/main" id="{4A57E8DF-FE91-4F46-A60A-0CD4BCAAD9F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:a16="http://schemas.microsoft.com/office/drawing/2014/main" id="{0CB7F198-7943-4436-BE5B-C81345EAF8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C9404F-400F-429C-AFBB-40AF7CC89E7C}" type="datetimeFigureOut">
              <a:rPr lang="hu-HU" smtClean="0"/>
              <a:t>2021. 09. 29.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:a16="http://schemas.microsoft.com/office/drawing/2014/main" id="{5DEA1B70-1109-4B8B-A57B-6941A6CA9E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:a16="http://schemas.microsoft.com/office/drawing/2014/main" id="{A6393832-71FE-4C5F-8BCA-9C256542B4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15550A-75CE-4E29-91DA-90DDB745DB16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50656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6A69D520-99A0-4581-98E2-EFAC8D05FCF6}"/>
              </a:ext>
            </a:extLst>
          </p:cNvPr>
          <p:cNvSpPr>
            <a:spLocks noGrp="1"/>
          </p:cNvSpPr>
          <p:nvPr>
            <p:ph type="ctrTitle"/>
          </p:nvPr>
        </p:nvSpPr>
        <p:spPr/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>
                <a:solidFill>
                  <a:schemeClr val="bg1"/>
                </a:solidFill>
              </a:rPr>
              <a:t>Céges nevezés</a:t>
            </a:r>
          </a:p>
        </p:txBody>
      </p:sp>
      <p:sp>
        <p:nvSpPr>
          <p:cNvPr id="3" name="Alcím 2">
            <a:extLst>
              <a:ext uri="{FF2B5EF4-FFF2-40B4-BE49-F238E27FC236}">
                <a16:creationId xmlns:a16="http://schemas.microsoft.com/office/drawing/2014/main" id="{66B65F1A-8233-4B03-91CB-59E18736F8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gradFill flip="none" rotWithShape="1">
            <a:gsLst>
              <a:gs pos="0">
                <a:schemeClr val="accent6">
                  <a:lumMod val="67000"/>
                </a:schemeClr>
              </a:gs>
              <a:gs pos="48000">
                <a:schemeClr val="accent6">
                  <a:lumMod val="97000"/>
                  <a:lumOff val="3000"/>
                </a:schemeClr>
              </a:gs>
              <a:gs pos="100000">
                <a:schemeClr val="accent6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/>
          <a:lstStyle/>
          <a:p>
            <a:r>
              <a:rPr lang="hu-HU" dirty="0">
                <a:solidFill>
                  <a:schemeClr val="tx1"/>
                </a:solidFill>
              </a:rPr>
              <a:t>Csapattag módosítása</a:t>
            </a:r>
          </a:p>
        </p:txBody>
      </p:sp>
    </p:spTree>
    <p:extLst>
      <p:ext uri="{BB962C8B-B14F-4D97-AF65-F5344CB8AC3E}">
        <p14:creationId xmlns:p14="http://schemas.microsoft.com/office/powerpoint/2010/main" val="16307802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FE0D8971-A616-4EB0-8FA5-6CEEF4E744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/>
              <a:t>A csapattagot az tudja módosítani, aki a nevezést intézte.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id="{5B441EF2-A40C-4E58-ADAC-D49918AEC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  <a:p>
            <a:r>
              <a:rPr lang="hu-HU" dirty="0"/>
              <a:t>1. Lépj be az online nevezési oldalra!</a:t>
            </a:r>
          </a:p>
          <a:p>
            <a:r>
              <a:rPr lang="hu-HU" dirty="0"/>
              <a:t>2. Keresd meg a „Nevezések” menüpontot!</a:t>
            </a:r>
          </a:p>
          <a:p>
            <a:endParaRPr lang="hu-HU" dirty="0"/>
          </a:p>
          <a:p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id="{35909430-478E-4E09-8054-FD3F14E2FB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8334" y="3833324"/>
            <a:ext cx="11155332" cy="6696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31492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09541A5B-461E-4B82-8D06-37511DEB81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u-HU" sz="3600" dirty="0"/>
              <a:t>A nevezett csapat megkeresése</a:t>
            </a: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FEDF4115-AE26-43A4-A6C4-4AE25EAE6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83188" y="2514600"/>
            <a:ext cx="6826291" cy="1660198"/>
          </a:xfrm>
        </p:spPr>
      </p:pic>
      <p:sp>
        <p:nvSpPr>
          <p:cNvPr id="4" name="Szöveg helye 3">
            <a:extLst>
              <a:ext uri="{FF2B5EF4-FFF2-40B4-BE49-F238E27FC236}">
                <a16:creationId xmlns:a16="http://schemas.microsoft.com/office/drawing/2014/main" id="{954458BA-05AE-4A82-A539-BEDB87EB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2800" dirty="0"/>
              <a:t>Ha a csapat tagja vagy, akkor válaszd az „Aktuális nevezéseim” gombot!</a:t>
            </a:r>
          </a:p>
          <a:p>
            <a:endParaRPr lang="hu-HU" sz="2800" dirty="0"/>
          </a:p>
          <a:p>
            <a:r>
              <a:rPr lang="hu-HU" sz="2800" dirty="0"/>
              <a:t>Ha nem vagy a csapat tagja, akkor válaszd az „Általam nevezett futók” gombot!</a:t>
            </a:r>
          </a:p>
        </p:txBody>
      </p:sp>
    </p:spTree>
    <p:extLst>
      <p:ext uri="{BB962C8B-B14F-4D97-AF65-F5344CB8AC3E}">
        <p14:creationId xmlns:p14="http://schemas.microsoft.com/office/powerpoint/2010/main" val="410367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523113-B383-4583-B0AE-43E764F485C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3600" dirty="0"/>
              <a:t>Keresd meg a módosítandó csapatot!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B962D3E4-0E41-465A-B5F8-0F8606DF3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4705" y="1825625"/>
            <a:ext cx="5302590" cy="4351338"/>
          </a:xfrm>
        </p:spPr>
      </p:pic>
    </p:spTree>
    <p:extLst>
      <p:ext uri="{BB962C8B-B14F-4D97-AF65-F5344CB8AC3E}">
        <p14:creationId xmlns:p14="http://schemas.microsoft.com/office/powerpoint/2010/main" val="3409532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9541A5B-461E-4B82-8D06-37511DEB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hu-HU" sz="2800" kern="120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 „Módosítás” gombra kattintva megjelenik a felület, ahol ezt meg lehet tenni</a:t>
            </a:r>
            <a:endParaRPr lang="en-US" sz="2800" kern="120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54458BA-05AE-4A82-A539-BEDB87EB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936" y="2807208"/>
            <a:ext cx="3429000" cy="341071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Csapattag sorrendjét is lehet változtatni a nyilak segítségével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tx1">
                    <a:lumMod val="95000"/>
                    <a:lumOff val="5000"/>
                  </a:schemeClr>
                </a:solidFill>
              </a:rPr>
              <a:t>Új csapattagot lehet hozzáadni az „Én futok” illetve a „Mást nevezek” gomb segítségével</a:t>
            </a:r>
            <a:endParaRPr lang="en-US" sz="2200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FEDF4115-AE26-43A4-A6C4-4AE25EAE6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>
          <a:xfrm>
            <a:off x="4654296" y="736549"/>
            <a:ext cx="6903720" cy="538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42751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523113-B383-4583-B0AE-43E764F485C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hu-HU" sz="3600" dirty="0"/>
              <a:t>„Én futok” gombra kattintva megjelenik a lecserélendő csapattag és „én”. Ki kell tölteni az adatokat, és a „Mentés” gombra kattintani.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B962D3E4-0E41-465A-B5F8-0F8606DF3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44705" y="2240032"/>
            <a:ext cx="5302590" cy="3522524"/>
          </a:xfrm>
        </p:spPr>
      </p:pic>
    </p:spTree>
    <p:extLst>
      <p:ext uri="{BB962C8B-B14F-4D97-AF65-F5344CB8AC3E}">
        <p14:creationId xmlns:p14="http://schemas.microsoft.com/office/powerpoint/2010/main" val="2304007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id="{4E523113-B383-4583-B0AE-43E764F485C1}"/>
              </a:ext>
            </a:extLst>
          </p:cNvPr>
          <p:cNvSpPr>
            <a:spLocks noGrp="1"/>
          </p:cNvSpPr>
          <p:nvPr>
            <p:ph type="title"/>
          </p:nvPr>
        </p:nvSpPr>
        <p:spPr/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hu-HU" sz="3600" dirty="0"/>
              <a:t>Megjelenik az új csapattag a váltóban. Ha rendben, akkor a „Kész” gombra kell kattintani.</a:t>
            </a:r>
          </a:p>
        </p:txBody>
      </p:sp>
      <p:pic>
        <p:nvPicPr>
          <p:cNvPr id="5" name="Tartalom helye 4">
            <a:extLst>
              <a:ext uri="{FF2B5EF4-FFF2-40B4-BE49-F238E27FC236}">
                <a16:creationId xmlns:a16="http://schemas.microsoft.com/office/drawing/2014/main" id="{B962D3E4-0E41-465A-B5F8-0F8606DF358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302934" y="2240032"/>
            <a:ext cx="5587999" cy="4059168"/>
          </a:xfrm>
        </p:spPr>
      </p:pic>
    </p:spTree>
    <p:extLst>
      <p:ext uri="{BB962C8B-B14F-4D97-AF65-F5344CB8AC3E}">
        <p14:creationId xmlns:p14="http://schemas.microsoft.com/office/powerpoint/2010/main" val="17803003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Cím 1">
            <a:extLst>
              <a:ext uri="{FF2B5EF4-FFF2-40B4-BE49-F238E27FC236}">
                <a16:creationId xmlns:a16="http://schemas.microsoft.com/office/drawing/2014/main" id="{09541A5B-461E-4B82-8D06-37511DEB81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936" y="639520"/>
            <a:ext cx="3429000" cy="171907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/>
          </a:bodyPr>
          <a:lstStyle/>
          <a:p>
            <a:r>
              <a:rPr lang="hu-HU" sz="2800" kern="1200" dirty="0">
                <a:solidFill>
                  <a:schemeClr val="bg1"/>
                </a:solidFill>
                <a:latin typeface="+mj-lt"/>
                <a:ea typeface="+mj-ea"/>
                <a:cs typeface="+mj-cs"/>
              </a:rPr>
              <a:t>A csapat módosult, a „Nevezések” menüpontban megtalálható.</a:t>
            </a:r>
            <a:endParaRPr lang="en-US" sz="2800" kern="1200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3" name="sketch line">
            <a:extLst>
              <a:ext uri="{FF2B5EF4-FFF2-40B4-BE49-F238E27FC236}">
                <a16:creationId xmlns:a16="http://schemas.microsoft.com/office/drawing/2014/main" id="{6357EC4F-235E-4222-A36F-C7878ACE37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3278" y="2573756"/>
            <a:ext cx="3255095" cy="18288"/>
          </a:xfrm>
          <a:custGeom>
            <a:avLst/>
            <a:gdLst>
              <a:gd name="connsiteX0" fmla="*/ 0 w 3255095"/>
              <a:gd name="connsiteY0" fmla="*/ 0 h 18288"/>
              <a:gd name="connsiteX1" fmla="*/ 618468 w 3255095"/>
              <a:gd name="connsiteY1" fmla="*/ 0 h 18288"/>
              <a:gd name="connsiteX2" fmla="*/ 1269487 w 3255095"/>
              <a:gd name="connsiteY2" fmla="*/ 0 h 18288"/>
              <a:gd name="connsiteX3" fmla="*/ 1953057 w 3255095"/>
              <a:gd name="connsiteY3" fmla="*/ 0 h 18288"/>
              <a:gd name="connsiteX4" fmla="*/ 2636627 w 3255095"/>
              <a:gd name="connsiteY4" fmla="*/ 0 h 18288"/>
              <a:gd name="connsiteX5" fmla="*/ 3255095 w 3255095"/>
              <a:gd name="connsiteY5" fmla="*/ 0 h 18288"/>
              <a:gd name="connsiteX6" fmla="*/ 3255095 w 3255095"/>
              <a:gd name="connsiteY6" fmla="*/ 18288 h 18288"/>
              <a:gd name="connsiteX7" fmla="*/ 2538974 w 3255095"/>
              <a:gd name="connsiteY7" fmla="*/ 18288 h 18288"/>
              <a:gd name="connsiteX8" fmla="*/ 1822853 w 3255095"/>
              <a:gd name="connsiteY8" fmla="*/ 18288 h 18288"/>
              <a:gd name="connsiteX9" fmla="*/ 1171834 w 3255095"/>
              <a:gd name="connsiteY9" fmla="*/ 18288 h 18288"/>
              <a:gd name="connsiteX10" fmla="*/ 0 w 3255095"/>
              <a:gd name="connsiteY10" fmla="*/ 18288 h 18288"/>
              <a:gd name="connsiteX11" fmla="*/ 0 w 3255095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5095" h="18288" fill="none" extrusionOk="0">
                <a:moveTo>
                  <a:pt x="0" y="0"/>
                </a:moveTo>
                <a:cubicBezTo>
                  <a:pt x="240201" y="-22123"/>
                  <a:pt x="462021" y="-19623"/>
                  <a:pt x="618468" y="0"/>
                </a:cubicBezTo>
                <a:cubicBezTo>
                  <a:pt x="774915" y="19623"/>
                  <a:pt x="974734" y="2035"/>
                  <a:pt x="1269487" y="0"/>
                </a:cubicBezTo>
                <a:cubicBezTo>
                  <a:pt x="1564240" y="-2035"/>
                  <a:pt x="1733579" y="10639"/>
                  <a:pt x="1953057" y="0"/>
                </a:cubicBezTo>
                <a:cubicBezTo>
                  <a:pt x="2172535" y="-10639"/>
                  <a:pt x="2453962" y="14018"/>
                  <a:pt x="2636627" y="0"/>
                </a:cubicBezTo>
                <a:cubicBezTo>
                  <a:pt x="2819292" y="-14018"/>
                  <a:pt x="3121375" y="5399"/>
                  <a:pt x="3255095" y="0"/>
                </a:cubicBezTo>
                <a:cubicBezTo>
                  <a:pt x="3254386" y="8157"/>
                  <a:pt x="3254682" y="12125"/>
                  <a:pt x="3255095" y="18288"/>
                </a:cubicBezTo>
                <a:cubicBezTo>
                  <a:pt x="3088545" y="23203"/>
                  <a:pt x="2687475" y="7419"/>
                  <a:pt x="2538974" y="18288"/>
                </a:cubicBezTo>
                <a:cubicBezTo>
                  <a:pt x="2390473" y="29157"/>
                  <a:pt x="2137381" y="-8959"/>
                  <a:pt x="1822853" y="18288"/>
                </a:cubicBezTo>
                <a:cubicBezTo>
                  <a:pt x="1508325" y="45535"/>
                  <a:pt x="1466437" y="20385"/>
                  <a:pt x="1171834" y="18288"/>
                </a:cubicBezTo>
                <a:cubicBezTo>
                  <a:pt x="877231" y="16191"/>
                  <a:pt x="561097" y="376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5095" h="18288" stroke="0" extrusionOk="0">
                <a:moveTo>
                  <a:pt x="0" y="0"/>
                </a:moveTo>
                <a:cubicBezTo>
                  <a:pt x="291965" y="19429"/>
                  <a:pt x="363155" y="8568"/>
                  <a:pt x="618468" y="0"/>
                </a:cubicBezTo>
                <a:cubicBezTo>
                  <a:pt x="873781" y="-8568"/>
                  <a:pt x="904459" y="-19505"/>
                  <a:pt x="1171834" y="0"/>
                </a:cubicBezTo>
                <a:cubicBezTo>
                  <a:pt x="1439209" y="19505"/>
                  <a:pt x="1744369" y="9790"/>
                  <a:pt x="1887955" y="0"/>
                </a:cubicBezTo>
                <a:cubicBezTo>
                  <a:pt x="2031541" y="-9790"/>
                  <a:pt x="2346378" y="21240"/>
                  <a:pt x="2506423" y="0"/>
                </a:cubicBezTo>
                <a:cubicBezTo>
                  <a:pt x="2666468" y="-21240"/>
                  <a:pt x="2990257" y="30414"/>
                  <a:pt x="3255095" y="0"/>
                </a:cubicBezTo>
                <a:cubicBezTo>
                  <a:pt x="3254831" y="4493"/>
                  <a:pt x="3255479" y="9472"/>
                  <a:pt x="3255095" y="18288"/>
                </a:cubicBezTo>
                <a:cubicBezTo>
                  <a:pt x="3120743" y="16690"/>
                  <a:pt x="2759628" y="42462"/>
                  <a:pt x="2604076" y="18288"/>
                </a:cubicBezTo>
                <a:cubicBezTo>
                  <a:pt x="2448524" y="-5886"/>
                  <a:pt x="2184336" y="19599"/>
                  <a:pt x="1887955" y="18288"/>
                </a:cubicBezTo>
                <a:cubicBezTo>
                  <a:pt x="1591574" y="16977"/>
                  <a:pt x="1548845" y="6870"/>
                  <a:pt x="1334589" y="18288"/>
                </a:cubicBezTo>
                <a:cubicBezTo>
                  <a:pt x="1120333" y="29706"/>
                  <a:pt x="996014" y="9662"/>
                  <a:pt x="683570" y="18288"/>
                </a:cubicBezTo>
                <a:cubicBezTo>
                  <a:pt x="371126" y="26914"/>
                  <a:pt x="198687" y="16167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38100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zöveg helye 3">
            <a:extLst>
              <a:ext uri="{FF2B5EF4-FFF2-40B4-BE49-F238E27FC236}">
                <a16:creationId xmlns:a16="http://schemas.microsoft.com/office/drawing/2014/main" id="{954458BA-05AE-4A82-A539-BEDB87EB48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936" y="2807208"/>
            <a:ext cx="3429000" cy="3410712"/>
          </a:xfr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t">
            <a:normAutofit/>
          </a:bodyPr>
          <a:lstStyle/>
          <a:p>
            <a:pPr indent="-2286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A módosítás határideje mindig a gomb alatt olvasható.</a:t>
            </a:r>
          </a:p>
          <a:p>
            <a:pPr indent="-228600">
              <a:buFont typeface="Arial" panose="020B0604020202020204" pitchFamily="34" charset="0"/>
              <a:buChar char="•"/>
            </a:pPr>
            <a:r>
              <a:rPr lang="hu-HU" sz="2200" dirty="0">
                <a:solidFill>
                  <a:schemeClr val="bg1"/>
                </a:solidFill>
              </a:rPr>
              <a:t>Addig az időpontig lehet sorrendet és tagot cserélni.</a:t>
            </a:r>
            <a:endParaRPr lang="en-US" sz="2200" dirty="0">
              <a:solidFill>
                <a:schemeClr val="bg1"/>
              </a:solidFill>
            </a:endParaRPr>
          </a:p>
        </p:txBody>
      </p:sp>
      <p:pic>
        <p:nvPicPr>
          <p:cNvPr id="6" name="Tartalom helye 5">
            <a:extLst>
              <a:ext uri="{FF2B5EF4-FFF2-40B4-BE49-F238E27FC236}">
                <a16:creationId xmlns:a16="http://schemas.microsoft.com/office/drawing/2014/main" id="{FEDF4115-AE26-43A4-A6C4-4AE25EAE6E4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978400" y="736549"/>
            <a:ext cx="5842886" cy="5384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812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192</Words>
  <Application>Microsoft Office PowerPoint</Application>
  <PresentationFormat>Szélesvásznú</PresentationFormat>
  <Paragraphs>19</Paragraphs>
  <Slides>8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3</vt:i4>
      </vt:variant>
      <vt:variant>
        <vt:lpstr>Téma</vt:lpstr>
      </vt:variant>
      <vt:variant>
        <vt:i4>1</vt:i4>
      </vt:variant>
      <vt:variant>
        <vt:lpstr>Diacímek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Office-téma</vt:lpstr>
      <vt:lpstr>Céges nevezés</vt:lpstr>
      <vt:lpstr>A csapattagot az tudja módosítani, aki a nevezést intézte.</vt:lpstr>
      <vt:lpstr>A nevezett csapat megkeresése</vt:lpstr>
      <vt:lpstr>Keresd meg a módosítandó csapatot!</vt:lpstr>
      <vt:lpstr>A „Módosítás” gombra kattintva megjelenik a felület, ahol ezt meg lehet tenni</vt:lpstr>
      <vt:lpstr>„Én futok” gombra kattintva megjelenik a lecserélendő csapattag és „én”. Ki kell tölteni az adatokat, és a „Mentés” gombra kattintani.</vt:lpstr>
      <vt:lpstr>Megjelenik az új csapattag a váltóban. Ha rendben, akkor a „Kész” gombra kell kattintani.</vt:lpstr>
      <vt:lpstr>A csapat módosult, a „Nevezések” menüpontban megtalálható.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Céges nevezés</dc:title>
  <dc:creator>EDU_ZEPD_9151@diakoffice.onmicrosoft.com</dc:creator>
  <cp:lastModifiedBy>EDU_ZEPD_9151@diakoffice.onmicrosoft.com</cp:lastModifiedBy>
  <cp:revision>1</cp:revision>
  <dcterms:created xsi:type="dcterms:W3CDTF">2021-09-29T12:33:38Z</dcterms:created>
  <dcterms:modified xsi:type="dcterms:W3CDTF">2021-09-29T13:46:05Z</dcterms:modified>
</cp:coreProperties>
</file>