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BDD1205-88C6-4B49-B819-B957DDB90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13565D7-B336-4C29-8F76-2D9FE03127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AAC932B-5BEF-4DAA-875D-043DA55E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415118D-4B44-4D76-AC6A-5F8E2F63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FFD4136-053E-48BD-8439-70F57292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848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9709C3-D32C-46E8-B2BD-FA765E50E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AC86401-4ABC-465C-A303-0911FB87F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6901F19-AAC9-40CB-8DF6-3B1DE688C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83D0832-4B97-42F8-8415-0DF01847E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0DF0B67-8E43-462F-BD08-E9641A3FE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113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97F6DE5-5207-4884-9471-45DD6FD4A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3F778CE-261B-492F-968B-4FD6A4811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22D06D4-E473-498B-A5B5-5640F9F00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327BBD1-6975-417E-96E3-8D78D7F3C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2BE806C-C350-41F2-A9CF-AA130A9BF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809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E2F890-D0BF-411D-9DC1-BC611739D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E0884D-28B9-4A7C-A6BE-4952B9138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17B4DC0-AF20-4376-9C6B-EE033386E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5EDCBC1-0CA2-4C66-B364-D2189F3C5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1BA8E60-7232-498F-9D77-92F26526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127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8496D4-D3E1-4FA4-8290-78FEADEE2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ABBED39-E469-478C-913F-5176E8406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AF54C08-97A7-4367-8158-1318AFA1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AA3ED19-B737-4822-BAFF-2F204A9A0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F35000-461D-467A-95ED-8B835A3A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044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3F730B4-198D-40AD-9DF2-7568CE6CF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229B0B-49E4-4559-AB91-006185278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513DA96-1976-4593-ACB4-FE731CE75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A917D96-C215-4327-B822-860E922CA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3543D42-0B2A-4A45-B9BC-B46D5DAB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35E5AC6-C815-4B64-9D6F-849DED47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727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30C0E6-BF40-49F8-9130-7FF64D78F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2EA2662-F7A3-4268-A68D-9AB1835C7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2FFA4A4-1318-4732-AF0D-17B32C5D9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35A6AECF-839D-4DF0-A6D9-5F715A968F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547ED328-3ADD-4C0F-ABC3-9628CAD7E4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F1BAE5F-E6DF-4187-9DDF-C1EA1078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58FB1CC5-147B-43B5-9041-841A05414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747EFA0-81EF-4DBF-B13E-DC8E8E00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999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95025F5-A7AC-4513-B32F-766F08D9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56C0FAD-AF92-4BA0-B9C5-3CEA88D75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1F93E663-2B2D-4AE8-ADCA-608651230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8346084-E467-4A80-9BE1-53838A9A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9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8D43E1F-D109-4870-A8D1-02A180BC0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4E82005-3126-4E03-B377-AEA483A2A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8555F74-D49B-449F-AB38-D0D47B59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177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1E98C49-EFA0-4AF0-8A2F-1AD6EBF6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9C9A5E6-517D-4CEC-93AF-9FB6A1214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70A8963-F430-4BF6-B1C6-48787CB15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98251A5-7A7A-4DD0-80EA-E8F53A521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CCD01FB-1141-401C-87B5-2C1B8D6E9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7EFE91B-1F24-4897-B73F-70B86D263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759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5C7EEEF-573A-413D-8C29-433C313BB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197632C-4466-47C9-A8FF-3C336620F6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BE9BE2A-AC68-40BA-82B1-88620C316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F44A70E-36DF-4E24-AE3C-1058594F7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1DAB4B6-18CA-478D-B623-CABEA98D3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8EDA328-9657-4AF3-BCC7-560A983E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210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E7C536D3-77F0-4E87-BFD2-A5D148BBC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8E0A03F-B0E8-46AD-AC21-990FB7C5F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DFF9FCF-77E8-4483-9B34-0209E4C47B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42056-A48F-42A4-961C-BD9EBC3DC5E9}" type="datetimeFigureOut">
              <a:rPr lang="hu-HU" smtClean="0"/>
              <a:t>2021. 10. 21.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DA161BE-FF2D-40B4-AD13-849A4C8EBE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59F0E89-E753-4AA0-91B6-3B2E0301F6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412DD-50F5-4D7D-A154-7DCF25662D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374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14621DE-9034-4DAA-832A-47488D9C4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Leadott nevezések megtekintése</a:t>
            </a:r>
          </a:p>
        </p:txBody>
      </p:sp>
      <p:sp>
        <p:nvSpPr>
          <p:cNvPr id="9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3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2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8608418-CD5C-4F27-A435-E7EFB1A94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pPr marL="0"/>
            <a:r>
              <a:rPr lang="en-US" sz="4800"/>
              <a:t>A kapcsolattartó e-mail címével és a hozzá tartozó jelszóval kell belépni.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A56F0F2-42F9-4BB8-B821-B34B6EAD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hu-HU" sz="3200" dirty="0"/>
              <a:t>A BSI nevezési oldala:</a:t>
            </a:r>
          </a:p>
          <a:p>
            <a:pPr marL="0" indent="0">
              <a:buNone/>
            </a:pPr>
            <a:r>
              <a:rPr lang="hu-HU" sz="3200" dirty="0"/>
              <a:t>nevezes.futanet.hu</a:t>
            </a:r>
          </a:p>
          <a:p>
            <a:pPr marL="0" indent="0">
              <a:buNone/>
            </a:pPr>
            <a:r>
              <a:rPr lang="hu-HU" sz="3200" dirty="0"/>
              <a:t>A példában a kapcsolattartó. Teszt Elek</a:t>
            </a:r>
          </a:p>
        </p:txBody>
      </p:sp>
      <p:cxnSp>
        <p:nvCxnSpPr>
          <p:cNvPr id="34" name="Straight Connector 2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66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434A15B-F05B-457F-B4B6-E5752297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0" y="405575"/>
            <a:ext cx="6430414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Belépés után  kattints „Nevezések” menüpontra!</a:t>
            </a: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E49717D7-BDD4-4051-958E-8EF7E6CFC2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058" y="3556118"/>
            <a:ext cx="11097349" cy="127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975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566D216-FC30-4B4C-80E4-F666C39D2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magadat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is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nevezted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akkor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az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„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Aktuális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nevezéseim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”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menüpontban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találod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meg: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042FA1BB-2C29-4AA0-983B-72A7D7DDF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6858" y="640080"/>
            <a:ext cx="6049491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99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566D216-FC30-4B4C-80E4-F666C39D2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 </a:t>
            </a:r>
            <a:r>
              <a:rPr lang="hu-HU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másokra akarsz rákeresni, akkor az „Általam nevezett futók” menüpontra kattints!</a:t>
            </a: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042FA1BB-2C29-4AA0-983B-72A7D7DDF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6858" y="1162814"/>
            <a:ext cx="6049491" cy="450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975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70</Words>
  <Application>Microsoft Office PowerPoint</Application>
  <PresentationFormat>Szélesvásznú</PresentationFormat>
  <Paragraphs>8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Office-téma</vt:lpstr>
      <vt:lpstr>Leadott nevezések megtekintése</vt:lpstr>
      <vt:lpstr>A kapcsolattartó e-mail címével és a hozzá tartozó jelszóval kell belépni.</vt:lpstr>
      <vt:lpstr>Belépés után  kattints „Nevezések” menüpontra!</vt:lpstr>
      <vt:lpstr>Ha magadat is nevezted, akkor az „Aktuális nevezéseim” menüpontban találod meg:</vt:lpstr>
      <vt:lpstr>Ha másokra akarsz rákeresni, akkor az „Általam nevezett futók” menüpontra kattints!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Leadott nevezések megtekintése</dc:title>
  <dc:creator>EDU_ZEPD_9151@diakoffice.onmicrosoft.com</dc:creator>
  <cp:lastModifiedBy>EDU_ZEPD_9151@diakoffice.onmicrosoft.com</cp:lastModifiedBy>
  <cp:revision>1</cp:revision>
  <dcterms:created xsi:type="dcterms:W3CDTF">2021-10-21T08:23:20Z</dcterms:created>
  <dcterms:modified xsi:type="dcterms:W3CDTF">2021-10-21T08:53:42Z</dcterms:modified>
</cp:coreProperties>
</file>