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67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BE4B94D-D720-4496-BF23-88A1094823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CCDB502-703F-4E78-8646-114D6643BC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B05428E-B593-48AE-A3B4-451849DC4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75CA-0F72-4C54-B896-EDECC23F3FA0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C48F8D7-8B06-44A0-A70E-E6E7D3BF2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0658EC9-91ED-4F3E-91C7-BEC0A9C3B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66C6-5A33-4877-98C1-B0E62D0EF1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3775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1B3C995-D743-4F0B-AC52-193B19167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3152D89-06B9-493F-BF5E-CC5A91AC6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6577F70-5357-42C7-9B59-7ED8F99E1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75CA-0F72-4C54-B896-EDECC23F3FA0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48DB4D8-6A88-4127-9B14-1F9DAA5F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EB54097-194B-4EE3-B277-5D0C476D9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66C6-5A33-4877-98C1-B0E62D0EF1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176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E679B2FE-7045-46AF-98AC-965F0D4FC9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8C8C15C-D735-45AF-87B4-C674D3794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D1E68A7-87E0-4066-B31A-BD33DD335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75CA-0F72-4C54-B896-EDECC23F3FA0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B8FF240-D877-4502-B116-5FB2E4A8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2EA8C26-F0AD-4AD4-A42E-D010E93FF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66C6-5A33-4877-98C1-B0E62D0EF1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9281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559E2F2-144E-4E30-86CC-C1BD4541E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A064DF0-9F85-44DE-9291-5DCECD158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74A607E-4F83-400F-A28C-E5CE11D13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75CA-0F72-4C54-B896-EDECC23F3FA0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57C2678-1249-4BAC-8DC9-41646C950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37F37FD-6518-4094-8AB6-F3DE3325C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66C6-5A33-4877-98C1-B0E62D0EF1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833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D0239A5-F3E3-46EE-A9C2-E7012BB8A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A6E3999-CB19-4979-B79E-B0AC37E9E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8ECACFD-F746-4F0D-B9A8-DF9DAC039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75CA-0F72-4C54-B896-EDECC23F3FA0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8C40127-1EBF-4F6E-B938-B1F4EBB0A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C5C293F-8DA5-4026-85A8-0689D362A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66C6-5A33-4877-98C1-B0E62D0EF1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078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005CF59-305B-4980-9A3F-A94CD372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E409882-0707-4C3A-9F8C-C077AEE74A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D3065CE-5775-42D1-98A3-D72F8C189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DA61817-58DB-49A2-A918-5D103F7B2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75CA-0F72-4C54-B896-EDECC23F3FA0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2E2B5B6-9F9D-4706-9899-B9AC56F2B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9E11B62-D9EA-4BB3-8E94-25A798E8F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66C6-5A33-4877-98C1-B0E62D0EF1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993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0ACC22-0B72-47F0-A9B5-609D933F5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4AC5CCA-1283-4C7A-AE55-DA56BE8FE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FF9F3D1-057D-47E7-8FC9-C2B71CDB5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058470B2-CD95-4D26-8E22-2E740BE7E1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DABF65D6-238F-4CA0-BBEE-DFEC2FFC30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E75729D1-B340-4EFD-BE09-40975288F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75CA-0F72-4C54-B896-EDECC23F3FA0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D292BDF1-2589-43E6-B96E-4FDD6A55A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8FBB45EB-F30C-410C-A75B-245E2E793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66C6-5A33-4877-98C1-B0E62D0EF1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819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1462BC-A1BE-48D7-BC6F-AD5261DF3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3CADD0BE-7EDF-433E-B899-1A78DC12A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75CA-0F72-4C54-B896-EDECC23F3FA0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61203493-30FE-4E3A-B2AB-7DE0644B3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2DFE23AE-C715-4537-B249-8FA3DFCB6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66C6-5A33-4877-98C1-B0E62D0EF1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676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1034E55C-A65D-4611-A9F6-6C5918D45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75CA-0F72-4C54-B896-EDECC23F3FA0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B6290819-8546-4FC7-987B-201BCA29B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9E1FEEC3-A8D9-4C6E-8ACE-BDA9D5EC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66C6-5A33-4877-98C1-B0E62D0EF1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472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C2430B-B132-4611-A60E-27023CB92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E1BED97-EE5E-441D-99EF-E2F2DDBFA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EE72DD0-DF7F-45B4-93C4-AFB0B4A32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9D0D18D-66F6-4F37-80A1-23268AFB4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75CA-0F72-4C54-B896-EDECC23F3FA0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A570209-2FC4-4732-848E-963DDF908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29F5F81-85F0-4A55-AF4C-066D81474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66C6-5A33-4877-98C1-B0E62D0EF1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087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EDDAF77-798E-48FF-8D3F-53F319AA7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FCD996F7-C42F-4A3F-A1F0-EA026518DD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9D61A4B-4613-43FB-821D-4EC66CCA1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09F27B4-819E-4303-914D-4450BC108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75CA-0F72-4C54-B896-EDECC23F3FA0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76528EE-5153-4F2E-A08F-2F941C142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E3FEA6C-D09E-46DF-BC1B-72940C139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66C6-5A33-4877-98C1-B0E62D0EF1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187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EB88A451-D78E-4E55-8C95-EA53DA7AD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35B6770-D7FD-4094-819B-AE1960F3D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CD19674-3FE3-475C-8D37-C3FCD89CFB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075CA-0F72-4C54-B896-EDECC23F3FA0}" type="datetimeFigureOut">
              <a:rPr lang="hu-HU" smtClean="0"/>
              <a:t>2021. 10. 14.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08D8B99-4851-4335-9227-269A86F486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D0D23AB-D21E-4CDC-AAD2-E61598E2C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A66C6-5A33-4877-98C1-B0E62D0EF1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516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32D45EE4-C4F0-4F72-B1C6-39F596D13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7">
            <a:extLst>
              <a:ext uri="{FF2B5EF4-FFF2-40B4-BE49-F238E27FC236}">
                <a16:creationId xmlns:a16="http://schemas.microsoft.com/office/drawing/2014/main" id="{8C459BAD-4279-4A9D-B0C5-662C5F5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3203463" y="-2060461"/>
            <a:ext cx="5649003" cy="10651671"/>
          </a:xfrm>
          <a:custGeom>
            <a:avLst/>
            <a:gdLst>
              <a:gd name="connsiteX0" fmla="*/ 0 w 5649003"/>
              <a:gd name="connsiteY0" fmla="*/ 5325836 h 10651671"/>
              <a:gd name="connsiteX1" fmla="*/ 2824502 w 5649003"/>
              <a:gd name="connsiteY1" fmla="*/ 0 h 10651671"/>
              <a:gd name="connsiteX2" fmla="*/ 5649004 w 5649003"/>
              <a:gd name="connsiteY2" fmla="*/ 5325836 h 10651671"/>
              <a:gd name="connsiteX3" fmla="*/ 2824502 w 5649003"/>
              <a:gd name="connsiteY3" fmla="*/ 10651672 h 10651671"/>
              <a:gd name="connsiteX4" fmla="*/ 0 w 5649003"/>
              <a:gd name="connsiteY4" fmla="*/ 5325836 h 10651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10651671" fill="none" extrusionOk="0">
                <a:moveTo>
                  <a:pt x="0" y="5325836"/>
                </a:moveTo>
                <a:cubicBezTo>
                  <a:pt x="186946" y="2320485"/>
                  <a:pt x="1438121" y="-52385"/>
                  <a:pt x="2824502" y="0"/>
                </a:cubicBezTo>
                <a:cubicBezTo>
                  <a:pt x="4703838" y="-43168"/>
                  <a:pt x="5583840" y="2369660"/>
                  <a:pt x="5649004" y="5325836"/>
                </a:cubicBezTo>
                <a:cubicBezTo>
                  <a:pt x="5518761" y="8289338"/>
                  <a:pt x="4285196" y="10894014"/>
                  <a:pt x="2824502" y="10651672"/>
                </a:cubicBezTo>
                <a:cubicBezTo>
                  <a:pt x="1536945" y="11016699"/>
                  <a:pt x="142947" y="8418643"/>
                  <a:pt x="0" y="5325836"/>
                </a:cubicBezTo>
                <a:close/>
              </a:path>
              <a:path w="5649003" h="10651671" stroke="0" extrusionOk="0">
                <a:moveTo>
                  <a:pt x="0" y="5325836"/>
                </a:moveTo>
                <a:cubicBezTo>
                  <a:pt x="-54350" y="2332108"/>
                  <a:pt x="1351726" y="167869"/>
                  <a:pt x="2824502" y="0"/>
                </a:cubicBezTo>
                <a:cubicBezTo>
                  <a:pt x="4182679" y="-143942"/>
                  <a:pt x="5672665" y="2549517"/>
                  <a:pt x="5649004" y="5325836"/>
                </a:cubicBezTo>
                <a:cubicBezTo>
                  <a:pt x="5518596" y="8280244"/>
                  <a:pt x="4081190" y="10622204"/>
                  <a:pt x="2824502" y="10651672"/>
                </a:cubicBezTo>
                <a:cubicBezTo>
                  <a:pt x="1216708" y="10537144"/>
                  <a:pt x="-100850" y="8264979"/>
                  <a:pt x="0" y="5325836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2CA6079-9AAA-4F7C-A8BC-B3B685E6BD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6544" y="1911096"/>
            <a:ext cx="8055864" cy="2076651"/>
          </a:xfrm>
        </p:spPr>
        <p:txBody>
          <a:bodyPr anchor="b">
            <a:normAutofit/>
          </a:bodyPr>
          <a:lstStyle/>
          <a:p>
            <a:r>
              <a:rPr lang="hu-HU" sz="6600">
                <a:solidFill>
                  <a:srgbClr val="FFFFFF"/>
                </a:solidFill>
              </a:rPr>
              <a:t>Céges nevezés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8D0D7CD-32F4-4D3D-B1AF-ED09E6C8D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320" y="4470448"/>
            <a:ext cx="5733288" cy="932688"/>
          </a:xfr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200" dirty="0">
                <a:solidFill>
                  <a:schemeClr val="accent2">
                    <a:lumMod val="75000"/>
                  </a:schemeClr>
                </a:solidFill>
              </a:rPr>
              <a:t>Nevezés menete</a:t>
            </a:r>
          </a:p>
        </p:txBody>
      </p:sp>
      <p:sp>
        <p:nvSpPr>
          <p:cNvPr id="61" name="sketch line">
            <a:extLst>
              <a:ext uri="{FF2B5EF4-FFF2-40B4-BE49-F238E27FC236}">
                <a16:creationId xmlns:a16="http://schemas.microsoft.com/office/drawing/2014/main" id="{0953BC39-9D68-40BE-BF3C-5C4EB782A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8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8AC064F-0366-4247-B654-BF09CE0C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501" y="291090"/>
            <a:ext cx="10528298" cy="135991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 sz="2400" b="1" dirty="0"/>
              <a:t>Ha ugyanerre a versenyre szeretnénk mást nevezni, akkor az „Új nevezés” gombra kell kattintani. </a:t>
            </a:r>
            <a:br>
              <a:rPr lang="hu-HU" sz="2400" b="1" dirty="0"/>
            </a:br>
            <a:r>
              <a:rPr lang="hu-HU" sz="2400" b="1" dirty="0"/>
              <a:t>Ha más versenyre, akkor a „Másik esemény” gombra. </a:t>
            </a:r>
            <a:br>
              <a:rPr lang="hu-HU" sz="2400" b="1" dirty="0"/>
            </a:br>
            <a:r>
              <a:rPr lang="hu-HU" sz="2400" b="1" dirty="0"/>
              <a:t>Ha végeztünk, akkor a „Fizetés” gombra.</a:t>
            </a:r>
            <a:endParaRPr lang="en-US" sz="2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D914A304-CD36-4A3D-B4D8-C16DE9948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2951" y="1967910"/>
            <a:ext cx="7186096" cy="423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851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8AC064F-0366-4247-B654-BF09CE0C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2400" b="1" dirty="0"/>
              <a:t>A legközelebbi nevezéskor az addig általam már egyszer fizetett futók neve ABC sorrendben megjelenik, csak ki kell választani, akit nevezni szeretnénk.</a:t>
            </a:r>
            <a:endParaRPr lang="en-US" sz="2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D914A304-CD36-4A3D-B4D8-C16DE9948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2433" y="1291032"/>
            <a:ext cx="4010710" cy="412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613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8AC064F-0366-4247-B654-BF09CE0C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2400" b="1" dirty="0"/>
              <a:t>A kiválasztás után megjelennek az adatai. A „Tovább” gombra kattintva lehet folytatni a nevezést.</a:t>
            </a:r>
            <a:endParaRPr lang="en-US" sz="2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D914A304-CD36-4A3D-B4D8-C16DE9948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74627" y="1291032"/>
            <a:ext cx="3826322" cy="412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6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C022972-E641-48A6-9485-B3A23697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hu-HU">
                <a:solidFill>
                  <a:srgbClr val="FFFFFF"/>
                </a:solidFill>
              </a:rPr>
              <a:t>Figyelem!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artalom helye 2">
            <a:extLst>
              <a:ext uri="{FF2B5EF4-FFF2-40B4-BE49-F238E27FC236}">
                <a16:creationId xmlns:a16="http://schemas.microsoft.com/office/drawing/2014/main" id="{8C899966-EC87-469E-9347-46D73DFAB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hu-HU"/>
              <a:t>A kosár időkorlátja 30 perc.</a:t>
            </a:r>
          </a:p>
          <a:p>
            <a:r>
              <a:rPr lang="hu-HU"/>
              <a:t>Lehetőség szerint a fizetést ezen belül intézd, hogy ne okozzon hibát a rendszerben!</a:t>
            </a:r>
          </a:p>
        </p:txBody>
      </p:sp>
    </p:spTree>
    <p:extLst>
      <p:ext uri="{BB962C8B-B14F-4D97-AF65-F5344CB8AC3E}">
        <p14:creationId xmlns:p14="http://schemas.microsoft.com/office/powerpoint/2010/main" val="928948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59C88C9-D3D0-44DF-A8F4-4E0E26EF0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hu-HU" sz="3600" b="1" dirty="0"/>
              <a:t>Figyelem!</a:t>
            </a:r>
            <a:br>
              <a:rPr lang="hu-HU" sz="3600" b="1" dirty="0"/>
            </a:br>
            <a:br>
              <a:rPr lang="hu-HU" sz="3600" b="1" dirty="0"/>
            </a:br>
            <a:r>
              <a:rPr lang="hu-HU" sz="3600" b="1" dirty="0"/>
              <a:t>Csak azt lehet benevezni, aki benne van a rendszerben</a:t>
            </a:r>
          </a:p>
        </p:txBody>
      </p:sp>
      <p:sp>
        <p:nvSpPr>
          <p:cNvPr id="27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AE7F44E-3951-4B51-9AC5-94099C18E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hu-HU" dirty="0"/>
              <a:t>- Ha már korábban is volt nevezése, akkor át kell váltania a felhasználónevét az e-mail címére</a:t>
            </a:r>
          </a:p>
          <a:p>
            <a:r>
              <a:rPr lang="hu-HU" dirty="0"/>
              <a:t>- Ha még nem volt nevezése, akkor regisztrálni kell a nevezes.futanet.hu oldalon</a:t>
            </a:r>
          </a:p>
        </p:txBody>
      </p:sp>
    </p:spTree>
    <p:extLst>
      <p:ext uri="{BB962C8B-B14F-4D97-AF65-F5344CB8AC3E}">
        <p14:creationId xmlns:p14="http://schemas.microsoft.com/office/powerpoint/2010/main" val="1514004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5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B4E52BE-3960-4917-B7CF-BC277F866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BSI online </a:t>
            </a:r>
            <a:r>
              <a:rPr lang="en-US" sz="3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nevezési</a:t>
            </a: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oldala</a:t>
            </a: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nevezes.futanet.hu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6441D91-CBE3-4385-8B95-64DBD11F7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en-US" sz="2200"/>
              <a:t>A kapcsolattartó e-mail címével és a hozzá tartozó jelszóval kell belépni.</a:t>
            </a:r>
          </a:p>
          <a:p>
            <a:pPr marL="0"/>
            <a:r>
              <a:rPr lang="en-US" sz="2200"/>
              <a:t>A kapcsolattartó a példában Teszt Elek</a:t>
            </a:r>
          </a:p>
        </p:txBody>
      </p:sp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DCECA8DB-A731-4234-8F62-50555B63EA9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20334" y="1392402"/>
            <a:ext cx="6571644" cy="407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44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8AC064F-0366-4247-B654-BF09CE0C6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/>
              <a:t>A megfelelő versenyt az „Események” menüpontra kattintva lehet kiválasztani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D914A304-CD36-4A3D-B4D8-C16DE9948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415165"/>
            <a:ext cx="10515600" cy="1172258"/>
          </a:xfrm>
        </p:spPr>
      </p:pic>
    </p:spTree>
    <p:extLst>
      <p:ext uri="{BB962C8B-B14F-4D97-AF65-F5344CB8AC3E}">
        <p14:creationId xmlns:p14="http://schemas.microsoft.com/office/powerpoint/2010/main" val="2803422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8AC064F-0366-4247-B654-BF09CE0C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Az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esemény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kiválasztása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után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távot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kell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kiválasztani</a:t>
            </a: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D914A304-CD36-4A3D-B4D8-C16DE9948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4864608" y="948588"/>
            <a:ext cx="6846363" cy="4809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760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8AC064F-0366-4247-B654-BF09CE0C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Először mindig a kapcsolattartót mutatja, rá kell kattintani a „Mást nevezek” gombra</a:t>
            </a: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D914A304-CD36-4A3D-B4D8-C16DE9948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32394" y="948588"/>
            <a:ext cx="4110790" cy="4809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69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8AC064F-0366-4247-B654-BF09CE0C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hu-HU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Az első nevezés leadásakor még nincs senki a listában, csak akkor mutatja , ha már egyszer a fizetésre is sor került., és új nevezést adsz le.</a:t>
            </a:r>
            <a:br>
              <a:rPr lang="hu-HU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hu-HU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hu-HU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 kell írni a nevét és az azonosítóját vagy a születési dátumát., majd a „Tovább” gombra kell kattintani.</a:t>
            </a:r>
            <a:endParaRPr lang="en-US" sz="2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D914A304-CD36-4A3D-B4D8-C16DE9948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28741" y="948588"/>
            <a:ext cx="3918093" cy="4809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084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8AC064F-0366-4247-B654-BF09CE0C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Ki kell választani a megfelelő árat, majd kitölteni a mezőket. </a:t>
            </a:r>
            <a:br>
              <a:rPr lang="hu-HU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hu-HU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kitöltés után a „Tovább” gombra kell kattintani.</a:t>
            </a:r>
            <a:endParaRPr lang="en-US" sz="2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D914A304-CD36-4A3D-B4D8-C16DE9948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2433" y="957400"/>
            <a:ext cx="4010710" cy="479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900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8AC064F-0366-4247-B654-BF09CE0C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következő oldalon megjelenik az összesítésben is, illetve lehet folytatni a nevezést.</a:t>
            </a:r>
            <a:endParaRPr lang="en-US" sz="3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D914A304-CD36-4A3D-B4D8-C16DE9948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38200" y="1967910"/>
            <a:ext cx="10515599" cy="423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63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313</Words>
  <Application>Microsoft Office PowerPoint</Application>
  <PresentationFormat>Szélesvásznú</PresentationFormat>
  <Paragraphs>20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Office-téma</vt:lpstr>
      <vt:lpstr>Céges nevezés</vt:lpstr>
      <vt:lpstr>Figyelem!  Csak azt lehet benevezni, aki benne van a rendszerben</vt:lpstr>
      <vt:lpstr>A BSI online nevezési oldala: nevezes.futanet.hu</vt:lpstr>
      <vt:lpstr>A megfelelő versenyt az „Események” menüpontra kattintva lehet kiválasztani</vt:lpstr>
      <vt:lpstr>Az esemény kiválasztása után a távot kell kiválasztani</vt:lpstr>
      <vt:lpstr>Először mindig a kapcsolattartót mutatja, rá kell kattintani a „Mást nevezek” gombra</vt:lpstr>
      <vt:lpstr>Az első nevezés leadásakor még nincs senki a listában, csak akkor mutatja , ha már egyszer a fizetésre is sor került., és új nevezést adsz le.  Be kell írni a nevét és az azonosítóját vagy a születési dátumát., majd a „Tovább” gombra kell kattintani.</vt:lpstr>
      <vt:lpstr>Ki kell választani a megfelelő árat, majd kitölteni a mezőket.  A kitöltés után a „Tovább” gombra kell kattintani.</vt:lpstr>
      <vt:lpstr>A következő oldalon megjelenik az összesítésben is, illetve lehet folytatni a nevezést.</vt:lpstr>
      <vt:lpstr>Ha ugyanerre a versenyre szeretnénk mást nevezni, akkor az „Új nevezés” gombra kell kattintani.  Ha más versenyre, akkor a „Másik esemény” gombra.  Ha végeztünk, akkor a „Fizetés” gombra.</vt:lpstr>
      <vt:lpstr>A legközelebbi nevezéskor az addig általam már egyszer fizetett futók neve ABC sorrendben megjelenik, csak ki kell választani, akit nevezni szeretnénk.</vt:lpstr>
      <vt:lpstr>A kiválasztás után megjelennek az adatai. A „Tovább” gombra kattintva lehet folytatni a nevezést.</vt:lpstr>
      <vt:lpstr>Figyelem!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Céges nevezés</dc:title>
  <dc:creator>EDU_ZEPD_9151@diakoffice.onmicrosoft.com</dc:creator>
  <cp:lastModifiedBy>EDU_ZEPD_9151@diakoffice.onmicrosoft.com</cp:lastModifiedBy>
  <cp:revision>2</cp:revision>
  <dcterms:created xsi:type="dcterms:W3CDTF">2021-09-29T07:52:42Z</dcterms:created>
  <dcterms:modified xsi:type="dcterms:W3CDTF">2021-10-14T14:02:48Z</dcterms:modified>
</cp:coreProperties>
</file>