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70" r:id="rId13"/>
    <p:sldId id="269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5EEA5E8-0033-4D09-BF3B-1A38E458E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D3BF3AA-8AAD-43B6-8D82-135597FBD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D1A9D77-77C2-43AD-876A-30791B0A2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E0AC3BF-9FD0-42E2-8BB2-9EC82966E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52C186D-42C1-490D-9FD1-1F0FC9C02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042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6AD0583-77B0-4683-9FD1-CF0AFE6FE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F6D2DD8-C868-4C13-ABB9-F88B4CAEF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3984272-268D-4D9B-B167-36BFB8ECB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7528F19-0ADF-4510-BA52-9B269F777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96498A0-2AF5-4A5A-A218-6F821A18C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442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27700300-DF32-4574-8899-DC49A663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46FA8A3-AA03-48A9-BD93-09FA32852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93980D6-035B-48EF-A0FF-7B055C488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173351B-F657-476A-923E-A458A8E1D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1720644-789E-4F5A-A6AC-3A41DD133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788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CF12895-25F3-4D18-A5C9-4B95446CA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9FC9682-F7EA-4CB2-B94C-0A07B4134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ACD5C78-51BB-4F9C-BCA0-9D3E7A3E1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AD7D71D-9E2C-41EB-8BA9-C5E3877E1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3BCC299-EAC1-401B-B4EC-BE0774E5C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335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82C0A9-E22E-4DEE-8098-BB4AD3683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03BB117-02E5-429E-A7E8-4692C265A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84C55D4-0C13-4408-AF06-015DFC2D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629493A-2203-4B59-A337-9ED2DA46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AB74012-715F-49F0-AB37-F14DA50C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176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C46F26-0956-40F8-8075-B6FE9BC1D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89F6C4-819C-4A97-AAF9-775981EBAD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AD84CDC-64B3-4A51-893F-A04D26C23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9DDE27E-2E64-4D18-BA4A-01B9AE3D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9FCD2BC-28F5-4970-A189-C79B45F42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C98F9E4-CE44-4AEE-873B-2CE3A5286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823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A86FDA4-D3EE-4E9D-B04E-57F49E944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416E98D-9C84-4D97-BCAE-8AB939D3C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44DFFAA-40B9-4C60-8AD3-0B3D52DCC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BE26C813-838E-4CB2-9C8F-13BAE88BC6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A8AFD9C4-EC09-460D-9DEB-E34DAA8CC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2D3993B-2B03-46C6-950D-5520BADCD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2022. 08. 25.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78251BFD-F2A5-42FA-8ADC-E566D6C69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3CB6023A-778E-4C90-9935-1D5E1A01C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200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93C344-3A64-4934-AF35-A0FC8AEDD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0834482D-4309-4F94-8CA9-50768E9B5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2022. 08. 25.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E17A88F-2B39-4DFE-B80C-56EE37A5B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E0B561C-119F-4625-B8A0-596444165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844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E9D63FE5-0FB2-49F4-B3A4-73DE9A395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2022. 08. 25.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85DA5828-8021-4D0D-A55F-A3BA1AB6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1365A5D4-DECA-4B98-B853-129DE840A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117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855FCB8-99C4-4EB0-B315-275ED77E8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C89E669-24DC-4426-97DA-5670D8B47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F44ACDA-C0B6-4592-8289-3C2DDA5EF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D7C5315-1A30-4557-8EF9-C8EA796FC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A62DE3D-06CA-44DD-8383-5C7FE748B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F747C51-D604-4004-AC1C-1F64B1279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006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2E3C76A-C854-44DE-8195-BD61AD076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69D3922F-9D20-44C9-9B2A-B3A9AD39E0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859EAE5-79AF-4778-B09E-84AEDA6D7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C109696-68CF-4EA9-A120-B3A96D624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6B3B047-73D6-4EC5-9A81-6C7B10C3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D18D8DA-9202-4FBA-8667-8A5CBF0BD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41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986D0812-3858-4269-8C13-943D9DB1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DC4CE5A-5E3B-4044-BBF9-8A49C6A58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70C48EE-DA42-4793-9F2D-208DF1FEAD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8D28A-8A5B-4E35-9D78-1B9D0217A754}" type="datetimeFigureOut">
              <a:rPr lang="hu-HU" smtClean="0"/>
              <a:t>2022. 08. 25.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C10F7D4-AEC6-4F45-A037-FEBC412B9B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7FFA278-CE67-466B-ADF3-B638340EB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7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79434BD-ABE5-4BCC-BF5A-B28E18861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endParaRPr lang="hu-HU" sz="4800" b="1" dirty="0">
              <a:solidFill>
                <a:srgbClr val="FFFFFF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6DF4A74-6947-436F-B4DD-36251C62E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hu-HU" sz="3200" dirty="0">
                <a:solidFill>
                  <a:srgbClr val="FFFFFF"/>
                </a:solidFill>
              </a:rPr>
              <a:t>Új regisztráció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86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8DB27309-56C6-4F5C-B917-B1AF10A8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Pár másodperce felugrik a „Regisztráció megerősítése” felirat, utána átnavigál a belépési oldalra. </a:t>
            </a:r>
            <a:br>
              <a:rPr lang="hu-HU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hu-HU" sz="2400" dirty="0"/>
              <a:t>A regisztrált e-mail címmel és jelszóval itt tudsz belépni.</a:t>
            </a:r>
            <a:endParaRPr lang="en-US" sz="2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 descr="A képen szöveg látható&#10;&#10;Automatikusan generált leírás">
            <a:extLst>
              <a:ext uri="{FF2B5EF4-FFF2-40B4-BE49-F238E27FC236}">
                <a16:creationId xmlns:a16="http://schemas.microsoft.com/office/drawing/2014/main" id="{C2635567-DAF8-4571-B848-B07A26A9AE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44678" y="1192299"/>
            <a:ext cx="6436548" cy="447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434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8DB27309-56C6-4F5C-B917-B1AF10A8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181" y="1682057"/>
            <a:ext cx="3322317" cy="2975876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u-HU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Lépj be az oldalra és töltsd ki az adatlapot, majd mentsd el!</a:t>
            </a: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C2635567-DAF8-4571-B848-B07A26A9AE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69363" y="1192299"/>
            <a:ext cx="4387178" cy="447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825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54F68C-5F95-F566-BE92-6007B70E9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Hasznos segítség gyerekek regisztrálásához akiknek nincs saját mail címük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78E15EA-B093-905E-8FD0-2E08F49BE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0" i="0" dirty="0">
                <a:solidFill>
                  <a:srgbClr val="333333"/>
                </a:solidFill>
                <a:effectLst/>
                <a:latin typeface="Helvetica Neue"/>
              </a:rPr>
              <a:t>A Gmail értelmezni tudja a "+" címkiegészítést. Ez azt jelenti, hogy a Gmail-es címünket kiegészíthetjük tetszőleges karaktersorozattal. Például a próba@gmail.com cím esetén a próba után tehetünk egy "+" jelet, majd további szöveget (próba+szöveg@gmail.com). Az összes ilyen módon generált e-mail című levél a próba@gmail.com postafiókba fog érkezni. Így a családtagjaidnak nem kell új e-mail címet regisztrálni, és a visszaigazolók, információk is eljutnak hozzád, az adatbázisunkban viszont ezek mind egyedi e-mail címként jelennek meg.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1849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79434BD-ABE5-4BCC-BF5A-B28E18861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hu-HU" sz="4800" b="1" dirty="0">
                <a:solidFill>
                  <a:srgbClr val="FFFFFF"/>
                </a:solidFill>
              </a:rPr>
              <a:t>Az adatlap elmentése után tudod az új futót nevezni az eseményekre.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6DF4A74-6947-436F-B4DD-36251C62E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hu-HU" sz="3200">
                <a:solidFill>
                  <a:srgbClr val="FFFFFF"/>
                </a:solidFill>
              </a:rPr>
              <a:t>A folyamatot </a:t>
            </a:r>
            <a:r>
              <a:rPr lang="hu-HU" sz="3200" dirty="0">
                <a:solidFill>
                  <a:srgbClr val="FFFFFF"/>
                </a:solidFill>
              </a:rPr>
              <a:t>csak egyszer kell </a:t>
            </a:r>
            <a:r>
              <a:rPr lang="hu-HU" sz="3200" dirty="0" err="1">
                <a:solidFill>
                  <a:srgbClr val="FFFFFF"/>
                </a:solidFill>
              </a:rPr>
              <a:t>végigvinni</a:t>
            </a:r>
            <a:endParaRPr lang="hu-HU" sz="3200" dirty="0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3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8DB27309-56C6-4F5C-B917-B1AF10A8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BSI online nevezési oldala: www.nevezes.futanet.hu</a:t>
            </a:r>
            <a:endParaRPr lang="en-US" sz="2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 descr="A képen szöveg látható&#10;&#10;Automatikusan generált leírás">
            <a:extLst>
              <a:ext uri="{FF2B5EF4-FFF2-40B4-BE49-F238E27FC236}">
                <a16:creationId xmlns:a16="http://schemas.microsoft.com/office/drawing/2014/main" id="{C2635567-DAF8-4571-B848-B07A26A9AE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44678" y="1192299"/>
            <a:ext cx="6436548" cy="447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883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6086C48-5574-4DF8-BE11-F5118327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Az új regisztráció létrehozásához kattints a „Regisztráció” feliratra!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E5405CB-74A5-446E-8802-E909A98833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3417"/>
          <a:stretch/>
        </p:blipFill>
        <p:spPr>
          <a:xfrm>
            <a:off x="5344678" y="1268728"/>
            <a:ext cx="6436548" cy="432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86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6086C48-5574-4DF8-BE11-F5118327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Töltsd ki az adatokat!</a:t>
            </a: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E5405CB-74A5-446E-8802-E909A98833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8" b="1248"/>
          <a:stretch/>
        </p:blipFill>
        <p:spPr>
          <a:xfrm>
            <a:off x="5344678" y="1268728"/>
            <a:ext cx="6436548" cy="432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297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6086C48-5574-4DF8-BE11-F5118327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3400" dirty="0"/>
              <a:t>A „Tovább” gombra kattintva az alábbi oldal jelenik meg:</a:t>
            </a: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E5405CB-74A5-446E-8802-E909A98833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6" b="3016"/>
          <a:stretch/>
        </p:blipFill>
        <p:spPr>
          <a:xfrm>
            <a:off x="5030293" y="1319529"/>
            <a:ext cx="6436548" cy="432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207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6086C48-5574-4DF8-BE11-F5118327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3400" dirty="0"/>
              <a:t>Írj be egy jelszót, amit a nevezési oldalon szeretnél használni, és kattints a „Tovább” gombra!</a:t>
            </a: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E5405CB-74A5-446E-8802-E909A98833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6" b="3016"/>
          <a:stretch/>
        </p:blipFill>
        <p:spPr>
          <a:xfrm>
            <a:off x="5030293" y="1319529"/>
            <a:ext cx="6436548" cy="432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82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6086C48-5574-4DF8-BE11-F5118327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6"/>
            <a:ext cx="3322317" cy="462222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hu-HU" sz="3400" dirty="0"/>
              <a:t>A következő oldalon megjelenik a </a:t>
            </a:r>
            <a:r>
              <a:rPr lang="hu-HU" sz="3400" dirty="0" err="1"/>
              <a:t>futanet</a:t>
            </a:r>
            <a:r>
              <a:rPr lang="hu-HU" sz="3400" dirty="0"/>
              <a:t> azonosító, és a regisztrált e-mail cím. A hitelesítéshez meg kell nézned az e-mail fiókodba kapott e-mailt.</a:t>
            </a: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E5405CB-74A5-446E-8802-E909A98833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" r="578"/>
          <a:stretch/>
        </p:blipFill>
        <p:spPr>
          <a:xfrm>
            <a:off x="5326656" y="1396997"/>
            <a:ext cx="6436548" cy="432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998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8277C1D-28FB-4EF8-A194-BCBA7ED5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solidFill>
                  <a:schemeClr val="bg1"/>
                </a:solidFill>
              </a:rPr>
              <a:t>A fiókodban ezt a levelet kell keresned: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6AF3EDDE-11C7-4B92-A96D-3344AA89EC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653" y="3429000"/>
            <a:ext cx="11073743" cy="1028699"/>
          </a:xfrm>
        </p:spPr>
      </p:pic>
    </p:spTree>
    <p:extLst>
      <p:ext uri="{BB962C8B-B14F-4D97-AF65-F5344CB8AC3E}">
        <p14:creationId xmlns:p14="http://schemas.microsoft.com/office/powerpoint/2010/main" val="2830480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7A1484D-978C-439A-966A-568CF5828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Nyisd meg az e-mailt, és kattints az „E-mail megerősítése” gombra!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E884442A-7D22-4EA5-B1C6-50B8C4F9288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0040" y="3316263"/>
            <a:ext cx="11496821" cy="222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51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275</Words>
  <Application>Microsoft Office PowerPoint</Application>
  <PresentationFormat>Szélesvásznú</PresentationFormat>
  <Paragraphs>15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Helvetica Neue</vt:lpstr>
      <vt:lpstr>Tw Cen MT</vt:lpstr>
      <vt:lpstr>Office-téma</vt:lpstr>
      <vt:lpstr>PowerPoint-bemutató</vt:lpstr>
      <vt:lpstr>A BSI online nevezési oldala: www.nevezes.futanet.hu</vt:lpstr>
      <vt:lpstr>Az új regisztráció létrehozásához kattints a „Regisztráció” feliratra!</vt:lpstr>
      <vt:lpstr>Töltsd ki az adatokat!</vt:lpstr>
      <vt:lpstr>A „Tovább” gombra kattintva az alábbi oldal jelenik meg:</vt:lpstr>
      <vt:lpstr>Írj be egy jelszót, amit a nevezési oldalon szeretnél használni, és kattints a „Tovább” gombra!</vt:lpstr>
      <vt:lpstr>A következő oldalon megjelenik a futanet azonosító, és a regisztrált e-mail cím. A hitelesítéshez meg kell nézned az e-mail fiókodba kapott e-mailt.</vt:lpstr>
      <vt:lpstr>A fiókodban ezt a levelet kell keresned:</vt:lpstr>
      <vt:lpstr>Nyisd meg az e-mailt, és kattints az „E-mail megerősítése” gombra!</vt:lpstr>
      <vt:lpstr>Pár másodperce felugrik a „Regisztráció megerősítése” felirat, utána átnavigál a belépési oldalra.  A regisztrált e-mail címmel és jelszóval itt tudsz belépni.</vt:lpstr>
      <vt:lpstr>Lépj be az oldalra és töltsd ki az adatlapot, majd mentsd el!</vt:lpstr>
      <vt:lpstr>Hasznos segítség gyerekek regisztrálásához akiknek nincs saját mail címük</vt:lpstr>
      <vt:lpstr>Az adatlap elmentése után tudod az új futót nevezni az eseményekre.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CÉGES NEVEZÉS</dc:title>
  <dc:creator>EDU_ZEPD_9151@diakoffice.onmicrosoft.com</dc:creator>
  <cp:lastModifiedBy>Holczer Zoltán</cp:lastModifiedBy>
  <cp:revision>3</cp:revision>
  <dcterms:created xsi:type="dcterms:W3CDTF">2021-09-24T12:22:56Z</dcterms:created>
  <dcterms:modified xsi:type="dcterms:W3CDTF">2022-08-25T08:50:05Z</dcterms:modified>
</cp:coreProperties>
</file>